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95" r:id="rId2"/>
  </p:sldMasterIdLst>
  <p:notesMasterIdLst>
    <p:notesMasterId r:id="rId12"/>
  </p:notesMasterIdLst>
  <p:handoutMasterIdLst>
    <p:handoutMasterId r:id="rId13"/>
  </p:handoutMasterIdLst>
  <p:sldIdLst>
    <p:sldId id="276" r:id="rId3"/>
    <p:sldId id="305" r:id="rId4"/>
    <p:sldId id="308" r:id="rId5"/>
    <p:sldId id="306" r:id="rId6"/>
    <p:sldId id="310" r:id="rId7"/>
    <p:sldId id="311" r:id="rId8"/>
    <p:sldId id="304" r:id="rId9"/>
    <p:sldId id="309" r:id="rId10"/>
    <p:sldId id="307" r:id="rId11"/>
  </p:sldIdLst>
  <p:sldSz cx="12192000" cy="6858000"/>
  <p:notesSz cx="6797675" cy="9926638"/>
  <p:custDataLst>
    <p:tags r:id="rId14"/>
  </p:custData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A0CE7BC3-4C94-47AE-BAB1-DD4E6A6CEECC}">
          <p14:sldIdLst/>
        </p14:section>
        <p14:section name="Template set KNSB" id="{DC94228A-5BB1-426F-B602-A8CA721149BA}">
          <p14:sldIdLst>
            <p14:sldId id="276"/>
            <p14:sldId id="305"/>
            <p14:sldId id="308"/>
            <p14:sldId id="306"/>
            <p14:sldId id="310"/>
            <p14:sldId id="311"/>
            <p14:sldId id="304"/>
            <p14:sldId id="309"/>
            <p14:sldId id="307"/>
          </p14:sldIdLst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Naomi Bommezijn" initials="NB" lastIdx="23" clrIdx="6">
    <p:extLst/>
  </p:cmAuthor>
  <p:cmAuthor id="1" name="Jelle de Korte" initials="JdK" lastIdx="1" clrIdx="0">
    <p:extLst/>
  </p:cmAuthor>
  <p:cmAuthor id="8" name="Naomi Bommezijn" initials="NB [2]" lastIdx="17" clrIdx="7">
    <p:extLst/>
  </p:cmAuthor>
  <p:cmAuthor id="2" name="Daisy van Tilborgh" initials="DvT" lastIdx="1" clrIdx="1">
    <p:extLst/>
  </p:cmAuthor>
  <p:cmAuthor id="9" name="Sterre van de Kamp" initials="SvdK" lastIdx="5" clrIdx="8">
    <p:extLst/>
  </p:cmAuthor>
  <p:cmAuthor id="3" name="Reginald Berretty" initials="RB" lastIdx="36" clrIdx="2">
    <p:extLst/>
  </p:cmAuthor>
  <p:cmAuthor id="10" name="Marjon van der Weide" initials="MvdW" lastIdx="43" clrIdx="9">
    <p:extLst/>
  </p:cmAuthor>
  <p:cmAuthor id="4" name="Reginald Berretty" initials="RB [2]" lastIdx="46" clrIdx="3">
    <p:extLst/>
  </p:cmAuthor>
  <p:cmAuthor id="11" name="Rodney Assenberg" initials="RA" lastIdx="19" clrIdx="10">
    <p:extLst/>
  </p:cmAuthor>
  <p:cmAuthor id="5" name="Michael Wolf Visser" initials="MWV" lastIdx="22" clrIdx="4">
    <p:extLst/>
  </p:cmAuthor>
  <p:cmAuthor id="12" name="Ruben Marchena" initials="RM" lastIdx="1" clrIdx="11">
    <p:extLst/>
  </p:cmAuthor>
  <p:cmAuthor id="6" name="Marjolijn" initials="M" lastIdx="15" clrIdx="5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3B5BF"/>
    <a:srgbClr val="D9D9D9"/>
    <a:srgbClr val="3D3D3B"/>
    <a:srgbClr val="078AD0"/>
    <a:srgbClr val="003366"/>
    <a:srgbClr val="336699"/>
    <a:srgbClr val="009EE2"/>
    <a:srgbClr val="05689C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50E4A7-01AA-4BD4-A377-D7CC17B752E5}" v="3202" dt="2018-09-25T13:53:08.7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Stijl, licht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53" autoAdjust="0"/>
    <p:restoredTop sz="88759" autoAdjust="0"/>
  </p:normalViewPr>
  <p:slideViewPr>
    <p:cSldViewPr snapToGrid="0" showGuides="1">
      <p:cViewPr>
        <p:scale>
          <a:sx n="108" d="100"/>
          <a:sy n="108" d="100"/>
        </p:scale>
        <p:origin x="-594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gs" Target="tags/tag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ns Kool" userId="4148803b-e413-4541-8a4d-ef67c582585b" providerId="ADAL" clId="{C750E4A7-01AA-4BD4-A377-D7CC17B752E5}"/>
    <pc:docChg chg="undo custSel addSld modSld modNotesMaster modHandout">
      <pc:chgData name="Hans Kool" userId="4148803b-e413-4541-8a4d-ef67c582585b" providerId="ADAL" clId="{C750E4A7-01AA-4BD4-A377-D7CC17B752E5}" dt="2018-09-25T13:53:08.773" v="3197"/>
      <pc:docMkLst>
        <pc:docMk/>
      </pc:docMkLst>
      <pc:sldChg chg="modSp">
        <pc:chgData name="Hans Kool" userId="4148803b-e413-4541-8a4d-ef67c582585b" providerId="ADAL" clId="{C750E4A7-01AA-4BD4-A377-D7CC17B752E5}" dt="2018-09-25T13:28:50.631" v="2526" actId="20577"/>
        <pc:sldMkLst>
          <pc:docMk/>
          <pc:sldMk cId="204581981" sldId="276"/>
        </pc:sldMkLst>
        <pc:spChg chg="mod">
          <ac:chgData name="Hans Kool" userId="4148803b-e413-4541-8a4d-ef67c582585b" providerId="ADAL" clId="{C750E4A7-01AA-4BD4-A377-D7CC17B752E5}" dt="2018-09-25T13:28:50.631" v="2526" actId="20577"/>
          <ac:spMkLst>
            <pc:docMk/>
            <pc:sldMk cId="204581981" sldId="276"/>
            <ac:spMk id="23" creationId="{443092D9-338A-4DFC-9060-A4FF7B02013E}"/>
          </ac:spMkLst>
        </pc:spChg>
      </pc:sldChg>
      <pc:sldChg chg="modSp">
        <pc:chgData name="Hans Kool" userId="4148803b-e413-4541-8a4d-ef67c582585b" providerId="ADAL" clId="{C750E4A7-01AA-4BD4-A377-D7CC17B752E5}" dt="2018-09-25T13:53:00.597" v="3196" actId="20577"/>
        <pc:sldMkLst>
          <pc:docMk/>
          <pc:sldMk cId="3083461443" sldId="304"/>
        </pc:sldMkLst>
        <pc:spChg chg="mod">
          <ac:chgData name="Hans Kool" userId="4148803b-e413-4541-8a4d-ef67c582585b" providerId="ADAL" clId="{C750E4A7-01AA-4BD4-A377-D7CC17B752E5}" dt="2018-09-25T13:53:00.597" v="3196" actId="20577"/>
          <ac:spMkLst>
            <pc:docMk/>
            <pc:sldMk cId="3083461443" sldId="304"/>
            <ac:spMk id="3" creationId="{551F9D7F-CA86-4E37-A979-C0C53A529768}"/>
          </ac:spMkLst>
        </pc:spChg>
      </pc:sldChg>
      <pc:sldChg chg="modSp">
        <pc:chgData name="Hans Kool" userId="4148803b-e413-4541-8a4d-ef67c582585b" providerId="ADAL" clId="{C750E4A7-01AA-4BD4-A377-D7CC17B752E5}" dt="2018-09-25T13:27:11.654" v="2517" actId="20577"/>
        <pc:sldMkLst>
          <pc:docMk/>
          <pc:sldMk cId="1197781925" sldId="306"/>
        </pc:sldMkLst>
        <pc:spChg chg="mod">
          <ac:chgData name="Hans Kool" userId="4148803b-e413-4541-8a4d-ef67c582585b" providerId="ADAL" clId="{C750E4A7-01AA-4BD4-A377-D7CC17B752E5}" dt="2018-09-25T13:27:11.654" v="2517" actId="20577"/>
          <ac:spMkLst>
            <pc:docMk/>
            <pc:sldMk cId="1197781925" sldId="306"/>
            <ac:spMk id="3" creationId="{551F9D7F-CA86-4E37-A979-C0C53A529768}"/>
          </ac:spMkLst>
        </pc:spChg>
      </pc:sldChg>
      <pc:sldChg chg="modSp">
        <pc:chgData name="Hans Kool" userId="4148803b-e413-4541-8a4d-ef67c582585b" providerId="ADAL" clId="{C750E4A7-01AA-4BD4-A377-D7CC17B752E5}" dt="2018-09-25T13:53:08.773" v="3197"/>
        <pc:sldMkLst>
          <pc:docMk/>
          <pc:sldMk cId="491253363" sldId="309"/>
        </pc:sldMkLst>
        <pc:spChg chg="mod">
          <ac:chgData name="Hans Kool" userId="4148803b-e413-4541-8a4d-ef67c582585b" providerId="ADAL" clId="{C750E4A7-01AA-4BD4-A377-D7CC17B752E5}" dt="2018-09-25T12:12:20.670" v="572" actId="20577"/>
          <ac:spMkLst>
            <pc:docMk/>
            <pc:sldMk cId="491253363" sldId="309"/>
            <ac:spMk id="2" creationId="{375D6812-453F-4129-A13C-1AC9E8FF09F0}"/>
          </ac:spMkLst>
        </pc:spChg>
        <pc:spChg chg="mod">
          <ac:chgData name="Hans Kool" userId="4148803b-e413-4541-8a4d-ef67c582585b" providerId="ADAL" clId="{C750E4A7-01AA-4BD4-A377-D7CC17B752E5}" dt="2018-09-25T13:53:08.773" v="3197"/>
          <ac:spMkLst>
            <pc:docMk/>
            <pc:sldMk cId="491253363" sldId="309"/>
            <ac:spMk id="3" creationId="{551F9D7F-CA86-4E37-A979-C0C53A529768}"/>
          </ac:spMkLst>
        </pc:spChg>
      </pc:sldChg>
      <pc:sldChg chg="modSp add">
        <pc:chgData name="Hans Kool" userId="4148803b-e413-4541-8a4d-ef67c582585b" providerId="ADAL" clId="{C750E4A7-01AA-4BD4-A377-D7CC17B752E5}" dt="2018-09-25T13:48:56.065" v="2869" actId="207"/>
        <pc:sldMkLst>
          <pc:docMk/>
          <pc:sldMk cId="3710426940" sldId="310"/>
        </pc:sldMkLst>
        <pc:spChg chg="mod">
          <ac:chgData name="Hans Kool" userId="4148803b-e413-4541-8a4d-ef67c582585b" providerId="ADAL" clId="{C750E4A7-01AA-4BD4-A377-D7CC17B752E5}" dt="2018-09-25T12:43:54.851" v="1140" actId="20577"/>
          <ac:spMkLst>
            <pc:docMk/>
            <pc:sldMk cId="3710426940" sldId="310"/>
            <ac:spMk id="2" creationId="{375D6812-453F-4129-A13C-1AC9E8FF09F0}"/>
          </ac:spMkLst>
        </pc:spChg>
        <pc:spChg chg="mod">
          <ac:chgData name="Hans Kool" userId="4148803b-e413-4541-8a4d-ef67c582585b" providerId="ADAL" clId="{C750E4A7-01AA-4BD4-A377-D7CC17B752E5}" dt="2018-09-25T13:48:56.065" v="2869" actId="207"/>
          <ac:spMkLst>
            <pc:docMk/>
            <pc:sldMk cId="3710426940" sldId="310"/>
            <ac:spMk id="3" creationId="{551F9D7F-CA86-4E37-A979-C0C53A529768}"/>
          </ac:spMkLst>
        </pc:spChg>
      </pc:sldChg>
      <pc:sldChg chg="modSp add">
        <pc:chgData name="Hans Kool" userId="4148803b-e413-4541-8a4d-ef67c582585b" providerId="ADAL" clId="{C750E4A7-01AA-4BD4-A377-D7CC17B752E5}" dt="2018-09-25T13:52:27.022" v="3173" actId="313"/>
        <pc:sldMkLst>
          <pc:docMk/>
          <pc:sldMk cId="1327949243" sldId="311"/>
        </pc:sldMkLst>
        <pc:spChg chg="mod">
          <ac:chgData name="Hans Kool" userId="4148803b-e413-4541-8a4d-ef67c582585b" providerId="ADAL" clId="{C750E4A7-01AA-4BD4-A377-D7CC17B752E5}" dt="2018-09-25T12:44:18.039" v="1160" actId="20577"/>
          <ac:spMkLst>
            <pc:docMk/>
            <pc:sldMk cId="1327949243" sldId="311"/>
            <ac:spMk id="2" creationId="{375D6812-453F-4129-A13C-1AC9E8FF09F0}"/>
          </ac:spMkLst>
        </pc:spChg>
        <pc:spChg chg="mod">
          <ac:chgData name="Hans Kool" userId="4148803b-e413-4541-8a4d-ef67c582585b" providerId="ADAL" clId="{C750E4A7-01AA-4BD4-A377-D7CC17B752E5}" dt="2018-09-25T13:52:27.022" v="3173" actId="313"/>
          <ac:spMkLst>
            <pc:docMk/>
            <pc:sldMk cId="1327949243" sldId="311"/>
            <ac:spMk id="3" creationId="{551F9D7F-CA86-4E37-A979-C0C53A529768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="" xmlns:a16="http://schemas.microsoft.com/office/drawing/2014/main" id="{07E14DE5-369F-455D-9C08-1CA4BD452F7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="" xmlns:a16="http://schemas.microsoft.com/office/drawing/2014/main" id="{44E6E1EB-2325-4F9E-90CB-DE1589A0441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EC71AC-105E-45A2-8B2A-80F9A3B0D214}" type="datetimeFigureOut">
              <a:rPr lang="nl-NL" smtClean="0"/>
              <a:t>28-9-2018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="" xmlns:a16="http://schemas.microsoft.com/office/drawing/2014/main" id="{70C40449-FF49-40DD-B1D4-F027004B0DB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958716D8-284E-46C8-9FD7-28F38DEC1B9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2D34F-7750-4C86-9920-C9C69CD4B839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42185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7E9904-312C-4E6F-8F31-48A38C65A6EC}" type="datetimeFigureOut">
              <a:rPr lang="nl-NL" smtClean="0"/>
              <a:t>28-9-2018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88A791-D8E8-4C23-A528-EAEB42DC40E7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0372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Tekst of logo toevoegen in</a:t>
            </a:r>
            <a:r>
              <a:rPr lang="nl-NL" sz="1200" b="1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plaats van DAIKIN &amp; KPN</a:t>
            </a:r>
            <a:r>
              <a:rPr lang="nl-NL" u="none" baseline="0" dirty="0"/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Wanneer nodig, verwijder het bestaande logo d.m.v. de </a:t>
            </a:r>
            <a:r>
              <a: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‘Delete’-knop</a:t>
            </a: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. Klik op het pictogram om een nieuw logo in te voegen.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Selecteer het gewenste logo en klik op </a:t>
            </a:r>
            <a:r>
              <a: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‘Invoegen’</a:t>
            </a: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Om het logo te schalen of bij te snijden, ga naar de tab </a:t>
            </a:r>
            <a:r>
              <a: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‘Hulpmiddelen voor afbeeldingen - Opmaak’</a:t>
            </a: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 en klik op de knop </a:t>
            </a:r>
            <a:r>
              <a: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‘Bijsnijden’</a:t>
            </a: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. </a:t>
            </a:r>
            <a:b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</a:b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Schaal met de bolletjes het logo en met de hoekjes het logokader.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Om het logo precies in het afbeeldingskader te krijgen, klik op het pijltje onder de knop </a:t>
            </a:r>
            <a:r>
              <a: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‘Bijsnijden’</a:t>
            </a: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 en kies </a:t>
            </a:r>
            <a:r>
              <a:rPr kumimoji="0" lang="nl-NL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‘Aanpassen’</a:t>
            </a:r>
            <a:r>
              <a:rPr kumimoji="0" lang="nl-NL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cs typeface="Segoe UI Light" panose="020B0502040204020203" pitchFamily="34" charset="0"/>
              </a:rPr>
              <a:t>.</a:t>
            </a:r>
            <a:endParaRPr kumimoji="0" lang="nl-NL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l-NL" sz="1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Segoe UI Light" panose="020B0502040204020203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88A791-D8E8-4C23-A528-EAEB42DC40E7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47611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15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0.png"/><Relationship Id="rId7" Type="http://schemas.openxmlformats.org/officeDocument/2006/relationships/image" Target="../media/image12.png"/><Relationship Id="rId12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microsoft.com/office/2007/relationships/hdphoto" Target="../media/hdphoto4.wdp"/><Relationship Id="rId11" Type="http://schemas.openxmlformats.org/officeDocument/2006/relationships/image" Target="../media/image7.png"/><Relationship Id="rId5" Type="http://schemas.openxmlformats.org/officeDocument/2006/relationships/image" Target="../media/image11.png"/><Relationship Id="rId10" Type="http://schemas.microsoft.com/office/2007/relationships/hdphoto" Target="../media/hdphoto1.wdp"/><Relationship Id="rId4" Type="http://schemas.microsoft.com/office/2007/relationships/hdphoto" Target="../media/hdphoto3.wdp"/><Relationship Id="rId9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6" Type="http://schemas.microsoft.com/office/2007/relationships/hdphoto" Target="../media/hdphoto2.wdp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1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13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6.png"/><Relationship Id="rId12" Type="http://schemas.microsoft.com/office/2007/relationships/hdphoto" Target="../media/hdphoto8.wdp"/><Relationship Id="rId17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6" Type="http://schemas.microsoft.com/office/2007/relationships/hdphoto" Target="../media/hdphoto10.wdp"/><Relationship Id="rId1" Type="http://schemas.openxmlformats.org/officeDocument/2006/relationships/tags" Target="../tags/tag3.xml"/><Relationship Id="rId6" Type="http://schemas.openxmlformats.org/officeDocument/2006/relationships/image" Target="../media/image5.png"/><Relationship Id="rId11" Type="http://schemas.openxmlformats.org/officeDocument/2006/relationships/image" Target="../media/image12.png"/><Relationship Id="rId5" Type="http://schemas.openxmlformats.org/officeDocument/2006/relationships/image" Target="../media/image15.png"/><Relationship Id="rId15" Type="http://schemas.openxmlformats.org/officeDocument/2006/relationships/image" Target="../media/image7.png"/><Relationship Id="rId10" Type="http://schemas.microsoft.com/office/2007/relationships/hdphoto" Target="../media/hdphoto7.wdp"/><Relationship Id="rId4" Type="http://schemas.openxmlformats.org/officeDocument/2006/relationships/image" Target="../media/image14.png"/><Relationship Id="rId9" Type="http://schemas.openxmlformats.org/officeDocument/2006/relationships/image" Target="../media/image17.png"/><Relationship Id="rId14" Type="http://schemas.microsoft.com/office/2007/relationships/hdphoto" Target="../media/hdphoto9.wdp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microsoft.com/office/2007/relationships/hdphoto" Target="../media/hdphoto2.wdp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kstvak 9"/>
          <p:cNvSpPr txBox="1"/>
          <p:nvPr userDrawn="1"/>
        </p:nvSpPr>
        <p:spPr>
          <a:xfrm>
            <a:off x="0" y="-539879"/>
            <a:ext cx="1219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Titel slide</a:t>
            </a:r>
            <a:endParaRPr lang="nl-NL" sz="1400" b="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5" name="Instructie">
            <a:extLst>
              <a:ext uri="{FF2B5EF4-FFF2-40B4-BE49-F238E27FC236}">
                <a16:creationId xmlns="" xmlns:a16="http://schemas.microsoft.com/office/drawing/2014/main" id="{6098F4A2-88A7-4BDE-89CA-7BB2B3754EF8}"/>
              </a:ext>
            </a:extLst>
          </p:cNvPr>
          <p:cNvGrpSpPr/>
          <p:nvPr userDrawn="1"/>
        </p:nvGrpSpPr>
        <p:grpSpPr>
          <a:xfrm>
            <a:off x="-3407187" y="0"/>
            <a:ext cx="3201327" cy="6001164"/>
            <a:chOff x="-3437547" y="1434"/>
            <a:chExt cx="3201327" cy="6001164"/>
          </a:xfrm>
        </p:grpSpPr>
        <p:cxnSp>
          <p:nvCxnSpPr>
            <p:cNvPr id="6" name="Rechte verbindingslijn 5">
              <a:extLst>
                <a:ext uri="{FF2B5EF4-FFF2-40B4-BE49-F238E27FC236}">
                  <a16:creationId xmlns="" xmlns:a16="http://schemas.microsoft.com/office/drawing/2014/main" id="{E3045FE8-9299-4E65-9F68-5BB90836F5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7" name="Ovaal 6">
              <a:extLst>
                <a:ext uri="{FF2B5EF4-FFF2-40B4-BE49-F238E27FC236}">
                  <a16:creationId xmlns="" xmlns:a16="http://schemas.microsoft.com/office/drawing/2014/main" id="{6D73887C-E81B-4B31-8AEC-C77934BE76E5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="" xmlns:a16="http://schemas.microsoft.com/office/drawing/2014/main" id="{0658791A-CFDC-4E23-8CF2-79459EA58490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28600" marR="0" lvl="5" indent="-228600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Opsomming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="" xmlns:a16="http://schemas.microsoft.com/office/drawing/2014/main" id="{F011E866-DFDE-4A1F-ADCB-B2A37EC9FCA9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="" xmlns:a16="http://schemas.microsoft.com/office/drawing/2014/main" id="{C69C99FF-6D0F-4FF1-9454-7FF01A15B7A0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6" indent="-265113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Alfabet onder opsomming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="" xmlns:a16="http://schemas.microsoft.com/office/drawing/2014/main" id="{8772C6F4-05EF-4606-ADC6-77B8504163E7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="" xmlns:a16="http://schemas.microsoft.com/office/drawing/2014/main" id="{6C5C27E1-95CE-4A9D-B78E-EACFA5988494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627063" marR="0" lvl="7" indent="-180975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onder opsomming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="" xmlns:a16="http://schemas.microsoft.com/office/drawing/2014/main" id="{5B781ACC-D449-4DB4-9ED2-389B313A4C69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="" xmlns:a16="http://schemas.microsoft.com/office/drawing/2014/main" id="{D0C3CD5D-3E36-4541-AA94-1C4936CAE164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Italic tekst</a:t>
              </a:r>
            </a:p>
          </p:txBody>
        </p:sp>
        <p:grpSp>
          <p:nvGrpSpPr>
            <p:cNvPr id="16" name="Meer informatie">
              <a:extLst>
                <a:ext uri="{FF2B5EF4-FFF2-40B4-BE49-F238E27FC236}">
                  <a16:creationId xmlns="" xmlns:a16="http://schemas.microsoft.com/office/drawing/2014/main" id="{4FCBD078-C73E-41C2-94CE-B6270DD9D755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84" name="Freeform 101">
                <a:extLst>
                  <a:ext uri="{FF2B5EF4-FFF2-40B4-BE49-F238E27FC236}">
                    <a16:creationId xmlns="" xmlns:a16="http://schemas.microsoft.com/office/drawing/2014/main" id="{3C18DC73-8EF8-4FD1-A899-157E45367B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85" name="Rechthoek 84">
                <a:extLst>
                  <a:ext uri="{FF2B5EF4-FFF2-40B4-BE49-F238E27FC236}">
                    <a16:creationId xmlns="" xmlns:a16="http://schemas.microsoft.com/office/drawing/2014/main" id="{F6738EA5-13EA-49A2-B95F-C6EBA69E69C2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86" name="Rechte verbindingslijn 85">
                <a:extLst>
                  <a:ext uri="{FF2B5EF4-FFF2-40B4-BE49-F238E27FC236}">
                    <a16:creationId xmlns="" xmlns:a16="http://schemas.microsoft.com/office/drawing/2014/main" id="{49C18CFC-A95E-4817-803F-973ADFDA68C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17" name="Rechthoek 16">
              <a:extLst>
                <a:ext uri="{FF2B5EF4-FFF2-40B4-BE49-F238E27FC236}">
                  <a16:creationId xmlns="" xmlns:a16="http://schemas.microsoft.com/office/drawing/2014/main" id="{A73637F5-7747-434D-A6D3-2B05715237FA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Oswald"/>
                  <a:cs typeface="Segoe UI Light" panose="020B0502040204020203" pitchFamily="34" charset="0"/>
                </a:rPr>
                <a:t>TEKST NIVEAUS kiezen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="" xmlns:a16="http://schemas.microsoft.com/office/drawing/2014/main" id="{C6F7AEF7-08E3-4AAF-B147-2BE9A212FAB8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9" name="Rechte verbindingslijn 18">
              <a:extLst>
                <a:ext uri="{FF2B5EF4-FFF2-40B4-BE49-F238E27FC236}">
                  <a16:creationId xmlns="" xmlns:a16="http://schemas.microsoft.com/office/drawing/2014/main" id="{BB08DF57-643C-4FEA-8FA0-B90CE1457F8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20" name="Groep 19">
              <a:extLst>
                <a:ext uri="{FF2B5EF4-FFF2-40B4-BE49-F238E27FC236}">
                  <a16:creationId xmlns="" xmlns:a16="http://schemas.microsoft.com/office/drawing/2014/main" id="{5ECF9920-0DE6-4269-8C08-1B9615757F0E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32" name="Rechthoek 31">
                <a:extLst>
                  <a:ext uri="{FF2B5EF4-FFF2-40B4-BE49-F238E27FC236}">
                    <a16:creationId xmlns="" xmlns:a16="http://schemas.microsoft.com/office/drawing/2014/main" id="{9133C136-8108-4416-9206-E142205FECE0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33" name="Rechte verbindingslijn 32">
                <a:extLst>
                  <a:ext uri="{FF2B5EF4-FFF2-40B4-BE49-F238E27FC236}">
                    <a16:creationId xmlns="" xmlns:a16="http://schemas.microsoft.com/office/drawing/2014/main" id="{4C212AD3-4AFE-44F9-B1E7-CF90F536D7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cxnSp>
            <p:nvCxnSpPr>
              <p:cNvPr id="34" name="Rechte verbindingslijn 33">
                <a:extLst>
                  <a:ext uri="{FF2B5EF4-FFF2-40B4-BE49-F238E27FC236}">
                    <a16:creationId xmlns="" xmlns:a16="http://schemas.microsoft.com/office/drawing/2014/main" id="{10C14290-13BF-4D56-8BFD-46B8FBB037F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sp>
            <p:nvSpPr>
              <p:cNvPr id="35" name="Rechthoek 34">
                <a:extLst>
                  <a:ext uri="{FF2B5EF4-FFF2-40B4-BE49-F238E27FC236}">
                    <a16:creationId xmlns="" xmlns:a16="http://schemas.microsoft.com/office/drawing/2014/main" id="{823D6930-ED48-4464-B63D-5D2B0FFC6A33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grpSp>
            <p:nvGrpSpPr>
              <p:cNvPr id="36" name="Groep 35">
                <a:extLst>
                  <a:ext uri="{FF2B5EF4-FFF2-40B4-BE49-F238E27FC236}">
                    <a16:creationId xmlns="" xmlns:a16="http://schemas.microsoft.com/office/drawing/2014/main" id="{A75BC862-D2AB-4071-A1CC-A30F31F0CE7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5" name="Groep 74">
                  <a:extLst>
                    <a:ext uri="{FF2B5EF4-FFF2-40B4-BE49-F238E27FC236}">
                      <a16:creationId xmlns="" xmlns:a16="http://schemas.microsoft.com/office/drawing/2014/main" id="{2C84A39F-2AB4-45F4-8ADE-8C1561F8061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9" name="Rechte verbindingslijn 78">
                    <a:extLst>
                      <a:ext uri="{FF2B5EF4-FFF2-40B4-BE49-F238E27FC236}">
                        <a16:creationId xmlns="" xmlns:a16="http://schemas.microsoft.com/office/drawing/2014/main" id="{7FBE490A-1BBA-488C-B802-A7C26C0D14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="" xmlns:a16="http://schemas.microsoft.com/office/drawing/2014/main" id="{7C054012-BA95-4F49-80A1-C268D9D5CDB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="" xmlns:a16="http://schemas.microsoft.com/office/drawing/2014/main" id="{7EB514F0-FB18-4F0D-AC69-871F4B435F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="" xmlns:a16="http://schemas.microsoft.com/office/drawing/2014/main" id="{19303A51-FD9E-49A3-B98A-AF4239E8AE5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3" name="Rechte verbindingslijn 82">
                    <a:extLst>
                      <a:ext uri="{FF2B5EF4-FFF2-40B4-BE49-F238E27FC236}">
                        <a16:creationId xmlns="" xmlns:a16="http://schemas.microsoft.com/office/drawing/2014/main" id="{D97F377A-1525-4C75-ABAD-25CA7B8208B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6" name="Groep 75">
                  <a:extLst>
                    <a:ext uri="{FF2B5EF4-FFF2-40B4-BE49-F238E27FC236}">
                      <a16:creationId xmlns="" xmlns:a16="http://schemas.microsoft.com/office/drawing/2014/main" id="{68FD5CB1-4B06-4339-9CD1-CE62A1A5B8D1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7" name="Rechthoek 76">
                    <a:extLst>
                      <a:ext uri="{FF2B5EF4-FFF2-40B4-BE49-F238E27FC236}">
                        <a16:creationId xmlns="" xmlns:a16="http://schemas.microsoft.com/office/drawing/2014/main" id="{630F1FF3-FC77-4FAC-BF64-68928F271F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8" name="Pijl: punthaak 77">
                    <a:extLst>
                      <a:ext uri="{FF2B5EF4-FFF2-40B4-BE49-F238E27FC236}">
                        <a16:creationId xmlns="" xmlns:a16="http://schemas.microsoft.com/office/drawing/2014/main" id="{DE5AB114-4425-4DDE-A7C1-42956EA0775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7" name="Groep 36">
                <a:extLst>
                  <a:ext uri="{FF2B5EF4-FFF2-40B4-BE49-F238E27FC236}">
                    <a16:creationId xmlns="" xmlns:a16="http://schemas.microsoft.com/office/drawing/2014/main" id="{9793D673-9F43-472E-9421-33D879F38EA5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6" name="Groep 65">
                  <a:extLst>
                    <a:ext uri="{FF2B5EF4-FFF2-40B4-BE49-F238E27FC236}">
                      <a16:creationId xmlns="" xmlns:a16="http://schemas.microsoft.com/office/drawing/2014/main" id="{0776C853-F0F3-4B11-9791-CD9BF3F28880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70" name="Rechte verbindingslijn 69">
                    <a:extLst>
                      <a:ext uri="{FF2B5EF4-FFF2-40B4-BE49-F238E27FC236}">
                        <a16:creationId xmlns="" xmlns:a16="http://schemas.microsoft.com/office/drawing/2014/main" id="{886B6A9E-E473-4708-A325-44A56896A3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="" xmlns:a16="http://schemas.microsoft.com/office/drawing/2014/main" id="{2D05E1F1-7213-42F1-8C6A-D1C390FAD5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="" xmlns:a16="http://schemas.microsoft.com/office/drawing/2014/main" id="{EF6EB176-42E6-43CB-BF32-90709D92A9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="" xmlns:a16="http://schemas.microsoft.com/office/drawing/2014/main" id="{FA24A207-532C-4E2E-8CBB-BA7293B595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="" xmlns:a16="http://schemas.microsoft.com/office/drawing/2014/main" id="{2ADE9C6D-293A-4735-9069-6028E518A0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7" name="Groep 66">
                  <a:extLst>
                    <a:ext uri="{FF2B5EF4-FFF2-40B4-BE49-F238E27FC236}">
                      <a16:creationId xmlns="" xmlns:a16="http://schemas.microsoft.com/office/drawing/2014/main" id="{3E5D5033-6975-44B6-B96F-5BD1059F1DD0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="" xmlns:a16="http://schemas.microsoft.com/office/drawing/2014/main" id="{34DEBE05-1D1F-472E-8D75-ECD86962DA2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" name="Pijl: punthaak 68">
                    <a:extLst>
                      <a:ext uri="{FF2B5EF4-FFF2-40B4-BE49-F238E27FC236}">
                        <a16:creationId xmlns="" xmlns:a16="http://schemas.microsoft.com/office/drawing/2014/main" id="{A69F4E19-85AE-4A86-8F2D-98B129E635E5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</p:grpSp>
          </p:grpSp>
          <p:cxnSp>
            <p:nvCxnSpPr>
              <p:cNvPr id="38" name="Rechte verbindingslijn 37">
                <a:extLst>
                  <a:ext uri="{FF2B5EF4-FFF2-40B4-BE49-F238E27FC236}">
                    <a16:creationId xmlns="" xmlns:a16="http://schemas.microsoft.com/office/drawing/2014/main" id="{38D16265-8FF4-4079-97E2-00F1C1EDA69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9" name="Rechte verbindingslijn 38">
                <a:extLst>
                  <a:ext uri="{FF2B5EF4-FFF2-40B4-BE49-F238E27FC236}">
                    <a16:creationId xmlns="" xmlns:a16="http://schemas.microsoft.com/office/drawing/2014/main" id="{6B26C3BF-99C4-4470-8400-48DE02648E6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40" name="Groep 39">
                <a:extLst>
                  <a:ext uri="{FF2B5EF4-FFF2-40B4-BE49-F238E27FC236}">
                    <a16:creationId xmlns="" xmlns:a16="http://schemas.microsoft.com/office/drawing/2014/main" id="{2CE7AD40-34A6-498B-96B9-6E8AC2BB84D8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5" name="Rechthoek 54">
                  <a:extLst>
                    <a:ext uri="{FF2B5EF4-FFF2-40B4-BE49-F238E27FC236}">
                      <a16:creationId xmlns="" xmlns:a16="http://schemas.microsoft.com/office/drawing/2014/main" id="{5E7FD05B-0467-4F86-83CE-B6FB87DAE589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6" name="Groep 55">
                  <a:extLst>
                    <a:ext uri="{FF2B5EF4-FFF2-40B4-BE49-F238E27FC236}">
                      <a16:creationId xmlns="" xmlns:a16="http://schemas.microsoft.com/office/drawing/2014/main" id="{063BB2D6-7E3D-42DF-80F6-274D0751189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7" name="Groep 56">
                    <a:extLst>
                      <a:ext uri="{FF2B5EF4-FFF2-40B4-BE49-F238E27FC236}">
                        <a16:creationId xmlns="" xmlns:a16="http://schemas.microsoft.com/office/drawing/2014/main" id="{025B3F53-92E5-48FF-AD38-7E1E60D88AF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="" xmlns:a16="http://schemas.microsoft.com/office/drawing/2014/main" id="{95B168B4-7881-46E8-BD80-42D85263246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="" xmlns:a16="http://schemas.microsoft.com/office/drawing/2014/main" id="{CD38F763-7DB5-4071-A9BB-0177A932494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="" xmlns:a16="http://schemas.microsoft.com/office/drawing/2014/main" id="{84179D63-87F8-4B07-B6FA-09DDF2BEABA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="" xmlns:a16="http://schemas.microsoft.com/office/drawing/2014/main" id="{934A254B-8652-4732-AADD-9C713D92AB9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5" name="Rechte verbindingslijn 64">
                      <a:extLst>
                        <a:ext uri="{FF2B5EF4-FFF2-40B4-BE49-F238E27FC236}">
                          <a16:creationId xmlns="" xmlns:a16="http://schemas.microsoft.com/office/drawing/2014/main" id="{7FF409DB-7F43-4970-8AB3-5C78518EB8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8" name="Groep 57">
                    <a:extLst>
                      <a:ext uri="{FF2B5EF4-FFF2-40B4-BE49-F238E27FC236}">
                        <a16:creationId xmlns="" xmlns:a16="http://schemas.microsoft.com/office/drawing/2014/main" id="{77AE58C2-6D1D-4A58-B2DD-28B487C174F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9" name="Rechthoek 58">
                      <a:extLst>
                        <a:ext uri="{FF2B5EF4-FFF2-40B4-BE49-F238E27FC236}">
                          <a16:creationId xmlns="" xmlns:a16="http://schemas.microsoft.com/office/drawing/2014/main" id="{D6DCA1E7-589B-4828-A7AB-D627174538B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" name="Pijl: punthaak 59">
                      <a:extLst>
                        <a:ext uri="{FF2B5EF4-FFF2-40B4-BE49-F238E27FC236}">
                          <a16:creationId xmlns="" xmlns:a16="http://schemas.microsoft.com/office/drawing/2014/main" id="{E330B176-BB95-4EB1-85DA-0BB6BB70042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41" name="Groep 40">
                <a:extLst>
                  <a:ext uri="{FF2B5EF4-FFF2-40B4-BE49-F238E27FC236}">
                    <a16:creationId xmlns="" xmlns:a16="http://schemas.microsoft.com/office/drawing/2014/main" id="{45A30ADA-E79F-4688-B84F-09E6D409FF52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4" name="Rechthoek 43">
                  <a:extLst>
                    <a:ext uri="{FF2B5EF4-FFF2-40B4-BE49-F238E27FC236}">
                      <a16:creationId xmlns="" xmlns:a16="http://schemas.microsoft.com/office/drawing/2014/main" id="{7E413E50-13A1-4886-8537-3AA637DDBBF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5" name="Groep 44">
                  <a:extLst>
                    <a:ext uri="{FF2B5EF4-FFF2-40B4-BE49-F238E27FC236}">
                      <a16:creationId xmlns="" xmlns:a16="http://schemas.microsoft.com/office/drawing/2014/main" id="{51F0CC68-6C19-4FC0-A76A-422A0F155525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6" name="Groep 45">
                    <a:extLst>
                      <a:ext uri="{FF2B5EF4-FFF2-40B4-BE49-F238E27FC236}">
                        <a16:creationId xmlns="" xmlns:a16="http://schemas.microsoft.com/office/drawing/2014/main" id="{8699A9C0-A764-4B51-9309-9D8FF4E8866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="" xmlns:a16="http://schemas.microsoft.com/office/drawing/2014/main" id="{1C65C113-7B35-48B5-B2C1-92D5AB4CB60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="" xmlns:a16="http://schemas.microsoft.com/office/drawing/2014/main" id="{3DD02225-59A0-4E98-876F-7C6A0C468F8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="" xmlns:a16="http://schemas.microsoft.com/office/drawing/2014/main" id="{7A4FB227-A4D2-47D8-AAA3-DA8C28E092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="" xmlns:a16="http://schemas.microsoft.com/office/drawing/2014/main" id="{7195B7EF-5BA2-4ED8-BF11-C3F4DC65BA2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4" name="Rechte verbindingslijn 53">
                      <a:extLst>
                        <a:ext uri="{FF2B5EF4-FFF2-40B4-BE49-F238E27FC236}">
                          <a16:creationId xmlns="" xmlns:a16="http://schemas.microsoft.com/office/drawing/2014/main" id="{9BE2069B-71CE-4775-9DFA-8A1129EF31F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7" name="Groep 46">
                    <a:extLst>
                      <a:ext uri="{FF2B5EF4-FFF2-40B4-BE49-F238E27FC236}">
                        <a16:creationId xmlns="" xmlns:a16="http://schemas.microsoft.com/office/drawing/2014/main" id="{A1B67A63-51CE-4A16-8EA7-C9A290468800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8" name="Rechthoek 47">
                      <a:extLst>
                        <a:ext uri="{FF2B5EF4-FFF2-40B4-BE49-F238E27FC236}">
                          <a16:creationId xmlns="" xmlns:a16="http://schemas.microsoft.com/office/drawing/2014/main" id="{91851F7F-0ABA-4D28-92B3-CC7CD9BAF1A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9" name="Pijl: punthaak 48">
                      <a:extLst>
                        <a:ext uri="{FF2B5EF4-FFF2-40B4-BE49-F238E27FC236}">
                          <a16:creationId xmlns="" xmlns:a16="http://schemas.microsoft.com/office/drawing/2014/main" id="{D6D07A71-E6AD-4E53-8FF4-99A1628CF75B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42" name="Rechthoek 41">
                <a:extLst>
                  <a:ext uri="{FF2B5EF4-FFF2-40B4-BE49-F238E27FC236}">
                    <a16:creationId xmlns="" xmlns:a16="http://schemas.microsoft.com/office/drawing/2014/main" id="{79CE898A-ADEF-4437-9D9F-5845844174E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43" name="Rechthoek 42">
                <a:extLst>
                  <a:ext uri="{FF2B5EF4-FFF2-40B4-BE49-F238E27FC236}">
                    <a16:creationId xmlns="" xmlns:a16="http://schemas.microsoft.com/office/drawing/2014/main" id="{1D6F228E-6BAE-49EA-B835-3CC1F1071221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1" name="Rechte verbindingslijn 20">
              <a:extLst>
                <a:ext uri="{FF2B5EF4-FFF2-40B4-BE49-F238E27FC236}">
                  <a16:creationId xmlns="" xmlns:a16="http://schemas.microsoft.com/office/drawing/2014/main" id="{DE09C479-EBC8-4446-8500-0B5D69A8DD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22" name="Rechthoek 21">
              <a:extLst>
                <a:ext uri="{FF2B5EF4-FFF2-40B4-BE49-F238E27FC236}">
                  <a16:creationId xmlns="" xmlns:a16="http://schemas.microsoft.com/office/drawing/2014/main" id="{AF2C63BA-2C17-46BF-871E-C4AB8456A21D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endParaRPr lang="nl-NL" sz="1100" b="0" i="0" kern="120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" name="Ovaal 22">
              <a:extLst>
                <a:ext uri="{FF2B5EF4-FFF2-40B4-BE49-F238E27FC236}">
                  <a16:creationId xmlns="" xmlns:a16="http://schemas.microsoft.com/office/drawing/2014/main" id="{7BEEAC5B-32EE-425D-93FF-5EB093D3F40F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="" xmlns:a16="http://schemas.microsoft.com/office/drawing/2014/main" id="{079E2227-8229-4603-B75C-E7723B114A29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1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Muller Regular" pitchFamily="50" charset="0"/>
                <a:buChar char="−"/>
                <a:tabLst>
                  <a:tab pos="361950" algn="l"/>
                </a:tabLst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#1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="" xmlns:a16="http://schemas.microsoft.com/office/drawing/2014/main" id="{142271CC-780A-423C-B480-9E1D293ACD5E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="" xmlns:a16="http://schemas.microsoft.com/office/drawing/2014/main" id="{7D06A8CB-6CDD-4AB6-82DA-4381FD7E2D15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2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#2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="" xmlns:a16="http://schemas.microsoft.com/office/drawing/2014/main" id="{D2048C65-8A01-40F1-8CA0-458930907844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="" xmlns:a16="http://schemas.microsoft.com/office/drawing/2014/main" id="{B46919DB-2CB8-4974-88B4-6CCFF35C38BD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="" xmlns:a16="http://schemas.microsoft.com/office/drawing/2014/main" id="{A79A9F68-F532-4A3A-B24A-0DD956C66C8F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="" xmlns:a16="http://schemas.microsoft.com/office/drawing/2014/main" id="{E998186A-DCCE-43AB-ABDC-664E263963D6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Tx/>
                <a:buNone/>
                <a:tabLst/>
                <a:defRPr/>
              </a:pPr>
              <a:r>
                <a:rPr lang="nl-NL" sz="1800" b="0" i="0" kern="1200" cap="none" baseline="0" noProof="0" dirty="0">
                  <a:solidFill>
                    <a:schemeClr val="accent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Header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="" xmlns:a16="http://schemas.microsoft.com/office/drawing/2014/main" id="{B1EFF58E-7DCC-445E-99D8-9B689952A48C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  <p:sp>
        <p:nvSpPr>
          <p:cNvPr id="87" name="Tijdelijke aanduiding voor afbeelding 12">
            <a:extLst>
              <a:ext uri="{FF2B5EF4-FFF2-40B4-BE49-F238E27FC236}">
                <a16:creationId xmlns="" xmlns:a16="http://schemas.microsoft.com/office/drawing/2014/main" id="{7919A7C5-8010-4DC1-8A2C-64BC080DDED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0"/>
            <a:ext cx="12192000" cy="8134390"/>
          </a:xfrm>
          <a:solidFill>
            <a:schemeClr val="bg1">
              <a:lumMod val="95000"/>
            </a:schemeClr>
          </a:solidFill>
        </p:spPr>
        <p:txBody>
          <a:bodyPr tIns="5220000"/>
          <a:lstStyle>
            <a:lvl1pPr marL="0" indent="0" algn="ctr">
              <a:buNone/>
              <a:defRPr sz="1050" b="1" baseline="0">
                <a:solidFill>
                  <a:schemeClr val="bg1">
                    <a:lumMod val="95000"/>
                    <a:alpha val="0"/>
                  </a:schemeClr>
                </a:solidFill>
              </a:defRPr>
            </a:lvl1pPr>
          </a:lstStyle>
          <a:p>
            <a:r>
              <a:rPr lang="nl-NL" dirty="0"/>
              <a:t>Klik op bovenstaand icoon</a:t>
            </a:r>
            <a:br>
              <a:rPr lang="nl-NL" dirty="0"/>
            </a:br>
            <a:r>
              <a:rPr lang="nl-NL" dirty="0"/>
              <a:t>om een afbeelding in te </a:t>
            </a:r>
            <a:r>
              <a:rPr lang="nl-NL" dirty="0" err="1"/>
              <a:t>voevgen</a:t>
            </a:r>
            <a:endParaRPr lang="nl-NL" dirty="0"/>
          </a:p>
        </p:txBody>
      </p:sp>
      <p:sp>
        <p:nvSpPr>
          <p:cNvPr id="88" name="Rechthoek 87">
            <a:extLst>
              <a:ext uri="{FF2B5EF4-FFF2-40B4-BE49-F238E27FC236}">
                <a16:creationId xmlns="" xmlns:a16="http://schemas.microsoft.com/office/drawing/2014/main" id="{9CB2427A-42A3-4C44-B16F-C70BC97FB2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Tijdelijke aanduiding voor tekst 10">
            <a:extLst>
              <a:ext uri="{FF2B5EF4-FFF2-40B4-BE49-F238E27FC236}">
                <a16:creationId xmlns="" xmlns:a16="http://schemas.microsoft.com/office/drawing/2014/main" id="{BDD167A4-6207-4540-A507-909C6668B5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-11112" y="0"/>
            <a:ext cx="12203112" cy="7195530"/>
          </a:xfrm>
          <a:solidFill>
            <a:schemeClr val="accent1">
              <a:alpha val="85000"/>
            </a:schemeClr>
          </a:solidFill>
          <a:ln>
            <a:noFill/>
          </a:ln>
        </p:spPr>
        <p:txBody>
          <a:bodyPr lIns="0" tIns="540000"/>
          <a:lstStyle>
            <a:lvl1pPr marL="0" indent="0" algn="ctr">
              <a:spcBef>
                <a:spcPts val="200"/>
              </a:spcBef>
              <a:spcAft>
                <a:spcPts val="200"/>
              </a:spcAft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(Deze laag is een </a:t>
            </a:r>
            <a:r>
              <a:rPr lang="nl-NL" dirty="0" err="1"/>
              <a:t>overlay</a:t>
            </a:r>
            <a:r>
              <a:rPr lang="nl-NL" dirty="0"/>
              <a:t>, niet verwijderen s.v.p.)</a:t>
            </a:r>
            <a:br>
              <a:rPr lang="nl-NL" dirty="0"/>
            </a:br>
            <a:r>
              <a:rPr lang="nl-NL" dirty="0"/>
              <a:t>Sleep je foto op deze slide om een afbeelding in te voegen achter deze kleur-</a:t>
            </a:r>
            <a:r>
              <a:rPr lang="nl-NL" dirty="0" err="1"/>
              <a:t>overlay</a:t>
            </a:r>
            <a:r>
              <a:rPr lang="nl-NL" dirty="0"/>
              <a:t>.</a:t>
            </a:r>
            <a:endParaRPr lang="en-US" dirty="0"/>
          </a:p>
        </p:txBody>
      </p:sp>
      <p:sp>
        <p:nvSpPr>
          <p:cNvPr id="92" name="Tijdelijke aanduiding voor tekst 101">
            <a:extLst>
              <a:ext uri="{FF2B5EF4-FFF2-40B4-BE49-F238E27FC236}">
                <a16:creationId xmlns="" xmlns:a16="http://schemas.microsoft.com/office/drawing/2014/main" id="{40FB8C6F-11A4-4FAB-8C33-F5BFC11303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600" y="5032286"/>
            <a:ext cx="12193200" cy="1825713"/>
          </a:xfrm>
          <a:custGeom>
            <a:avLst/>
            <a:gdLst>
              <a:gd name="connsiteX0" fmla="*/ 600 w 12193200"/>
              <a:gd name="connsiteY0" fmla="*/ 2 h 3241033"/>
              <a:gd name="connsiteX1" fmla="*/ 610 w 12193200"/>
              <a:gd name="connsiteY1" fmla="*/ 2 h 3241033"/>
              <a:gd name="connsiteX2" fmla="*/ 6096600 w 12193200"/>
              <a:gd name="connsiteY2" fmla="*/ 1382995 h 3241033"/>
              <a:gd name="connsiteX3" fmla="*/ 12192590 w 12193200"/>
              <a:gd name="connsiteY3" fmla="*/ 2 h 3241033"/>
              <a:gd name="connsiteX4" fmla="*/ 12192600 w 12193200"/>
              <a:gd name="connsiteY4" fmla="*/ 2 h 3241033"/>
              <a:gd name="connsiteX5" fmla="*/ 12192600 w 12193200"/>
              <a:gd name="connsiteY5" fmla="*/ 1618989 h 3241033"/>
              <a:gd name="connsiteX6" fmla="*/ 12193200 w 12193200"/>
              <a:gd name="connsiteY6" fmla="*/ 1618989 h 3241033"/>
              <a:gd name="connsiteX7" fmla="*/ 12193200 w 12193200"/>
              <a:gd name="connsiteY7" fmla="*/ 3241033 h 3241033"/>
              <a:gd name="connsiteX8" fmla="*/ 0 w 12193200"/>
              <a:gd name="connsiteY8" fmla="*/ 3241033 h 3241033"/>
              <a:gd name="connsiteX9" fmla="*/ 0 w 12193200"/>
              <a:gd name="connsiteY9" fmla="*/ 1618989 h 3241033"/>
              <a:gd name="connsiteX10" fmla="*/ 600 w 12193200"/>
              <a:gd name="connsiteY10" fmla="*/ 1618989 h 3241033"/>
              <a:gd name="connsiteX11" fmla="*/ 601 w 12193200"/>
              <a:gd name="connsiteY11" fmla="*/ 0 h 3241033"/>
              <a:gd name="connsiteX12" fmla="*/ 12192599 w 12193200"/>
              <a:gd name="connsiteY12" fmla="*/ 0 h 3241033"/>
              <a:gd name="connsiteX13" fmla="*/ 12192590 w 12193200"/>
              <a:gd name="connsiteY13" fmla="*/ 2 h 3241033"/>
              <a:gd name="connsiteX14" fmla="*/ 610 w 12193200"/>
              <a:gd name="connsiteY14" fmla="*/ 2 h 3241033"/>
              <a:gd name="connsiteX0" fmla="*/ 600 w 12193200"/>
              <a:gd name="connsiteY0" fmla="*/ 2 h 3241033"/>
              <a:gd name="connsiteX1" fmla="*/ 610 w 12193200"/>
              <a:gd name="connsiteY1" fmla="*/ 2 h 3241033"/>
              <a:gd name="connsiteX2" fmla="*/ 6096600 w 12193200"/>
              <a:gd name="connsiteY2" fmla="*/ 773395 h 3241033"/>
              <a:gd name="connsiteX3" fmla="*/ 12192590 w 12193200"/>
              <a:gd name="connsiteY3" fmla="*/ 2 h 3241033"/>
              <a:gd name="connsiteX4" fmla="*/ 12192600 w 12193200"/>
              <a:gd name="connsiteY4" fmla="*/ 2 h 3241033"/>
              <a:gd name="connsiteX5" fmla="*/ 12192600 w 12193200"/>
              <a:gd name="connsiteY5" fmla="*/ 1618989 h 3241033"/>
              <a:gd name="connsiteX6" fmla="*/ 12193200 w 12193200"/>
              <a:gd name="connsiteY6" fmla="*/ 1618989 h 3241033"/>
              <a:gd name="connsiteX7" fmla="*/ 12193200 w 12193200"/>
              <a:gd name="connsiteY7" fmla="*/ 3241033 h 3241033"/>
              <a:gd name="connsiteX8" fmla="*/ 0 w 12193200"/>
              <a:gd name="connsiteY8" fmla="*/ 3241033 h 3241033"/>
              <a:gd name="connsiteX9" fmla="*/ 0 w 12193200"/>
              <a:gd name="connsiteY9" fmla="*/ 1618989 h 3241033"/>
              <a:gd name="connsiteX10" fmla="*/ 600 w 12193200"/>
              <a:gd name="connsiteY10" fmla="*/ 1618989 h 3241033"/>
              <a:gd name="connsiteX11" fmla="*/ 600 w 12193200"/>
              <a:gd name="connsiteY11" fmla="*/ 2 h 3241033"/>
              <a:gd name="connsiteX12" fmla="*/ 601 w 12193200"/>
              <a:gd name="connsiteY12" fmla="*/ 0 h 3241033"/>
              <a:gd name="connsiteX13" fmla="*/ 12192599 w 12193200"/>
              <a:gd name="connsiteY13" fmla="*/ 0 h 3241033"/>
              <a:gd name="connsiteX14" fmla="*/ 12192590 w 12193200"/>
              <a:gd name="connsiteY14" fmla="*/ 2 h 3241033"/>
              <a:gd name="connsiteX15" fmla="*/ 610 w 12193200"/>
              <a:gd name="connsiteY15" fmla="*/ 2 h 3241033"/>
              <a:gd name="connsiteX16" fmla="*/ 601 w 12193200"/>
              <a:gd name="connsiteY16" fmla="*/ 0 h 3241033"/>
              <a:gd name="connsiteX0" fmla="*/ 600 w 12193200"/>
              <a:gd name="connsiteY0" fmla="*/ 2 h 3241033"/>
              <a:gd name="connsiteX1" fmla="*/ 610 w 12193200"/>
              <a:gd name="connsiteY1" fmla="*/ 2 h 3241033"/>
              <a:gd name="connsiteX2" fmla="*/ 6096600 w 12193200"/>
              <a:gd name="connsiteY2" fmla="*/ 412672 h 3241033"/>
              <a:gd name="connsiteX3" fmla="*/ 12192590 w 12193200"/>
              <a:gd name="connsiteY3" fmla="*/ 2 h 3241033"/>
              <a:gd name="connsiteX4" fmla="*/ 12192600 w 12193200"/>
              <a:gd name="connsiteY4" fmla="*/ 2 h 3241033"/>
              <a:gd name="connsiteX5" fmla="*/ 12192600 w 12193200"/>
              <a:gd name="connsiteY5" fmla="*/ 1618989 h 3241033"/>
              <a:gd name="connsiteX6" fmla="*/ 12193200 w 12193200"/>
              <a:gd name="connsiteY6" fmla="*/ 1618989 h 3241033"/>
              <a:gd name="connsiteX7" fmla="*/ 12193200 w 12193200"/>
              <a:gd name="connsiteY7" fmla="*/ 3241033 h 3241033"/>
              <a:gd name="connsiteX8" fmla="*/ 0 w 12193200"/>
              <a:gd name="connsiteY8" fmla="*/ 3241033 h 3241033"/>
              <a:gd name="connsiteX9" fmla="*/ 0 w 12193200"/>
              <a:gd name="connsiteY9" fmla="*/ 1618989 h 3241033"/>
              <a:gd name="connsiteX10" fmla="*/ 600 w 12193200"/>
              <a:gd name="connsiteY10" fmla="*/ 1618989 h 3241033"/>
              <a:gd name="connsiteX11" fmla="*/ 600 w 12193200"/>
              <a:gd name="connsiteY11" fmla="*/ 2 h 3241033"/>
              <a:gd name="connsiteX12" fmla="*/ 601 w 12193200"/>
              <a:gd name="connsiteY12" fmla="*/ 0 h 3241033"/>
              <a:gd name="connsiteX13" fmla="*/ 12192599 w 12193200"/>
              <a:gd name="connsiteY13" fmla="*/ 0 h 3241033"/>
              <a:gd name="connsiteX14" fmla="*/ 12192590 w 12193200"/>
              <a:gd name="connsiteY14" fmla="*/ 2 h 3241033"/>
              <a:gd name="connsiteX15" fmla="*/ 610 w 12193200"/>
              <a:gd name="connsiteY15" fmla="*/ 2 h 3241033"/>
              <a:gd name="connsiteX16" fmla="*/ 601 w 12193200"/>
              <a:gd name="connsiteY16" fmla="*/ 0 h 3241033"/>
              <a:gd name="connsiteX0" fmla="*/ 600 w 12193200"/>
              <a:gd name="connsiteY0" fmla="*/ 2 h 3241033"/>
              <a:gd name="connsiteX1" fmla="*/ 610 w 12193200"/>
              <a:gd name="connsiteY1" fmla="*/ 2 h 3241033"/>
              <a:gd name="connsiteX2" fmla="*/ 6111114 w 12193200"/>
              <a:gd name="connsiteY2" fmla="*/ 1288716 h 3241033"/>
              <a:gd name="connsiteX3" fmla="*/ 12192590 w 12193200"/>
              <a:gd name="connsiteY3" fmla="*/ 2 h 3241033"/>
              <a:gd name="connsiteX4" fmla="*/ 12192600 w 12193200"/>
              <a:gd name="connsiteY4" fmla="*/ 2 h 3241033"/>
              <a:gd name="connsiteX5" fmla="*/ 12192600 w 12193200"/>
              <a:gd name="connsiteY5" fmla="*/ 1618989 h 3241033"/>
              <a:gd name="connsiteX6" fmla="*/ 12193200 w 12193200"/>
              <a:gd name="connsiteY6" fmla="*/ 1618989 h 3241033"/>
              <a:gd name="connsiteX7" fmla="*/ 12193200 w 12193200"/>
              <a:gd name="connsiteY7" fmla="*/ 3241033 h 3241033"/>
              <a:gd name="connsiteX8" fmla="*/ 0 w 12193200"/>
              <a:gd name="connsiteY8" fmla="*/ 3241033 h 3241033"/>
              <a:gd name="connsiteX9" fmla="*/ 0 w 12193200"/>
              <a:gd name="connsiteY9" fmla="*/ 1618989 h 3241033"/>
              <a:gd name="connsiteX10" fmla="*/ 600 w 12193200"/>
              <a:gd name="connsiteY10" fmla="*/ 1618989 h 3241033"/>
              <a:gd name="connsiteX11" fmla="*/ 600 w 12193200"/>
              <a:gd name="connsiteY11" fmla="*/ 2 h 3241033"/>
              <a:gd name="connsiteX12" fmla="*/ 601 w 12193200"/>
              <a:gd name="connsiteY12" fmla="*/ 0 h 3241033"/>
              <a:gd name="connsiteX13" fmla="*/ 12192599 w 12193200"/>
              <a:gd name="connsiteY13" fmla="*/ 0 h 3241033"/>
              <a:gd name="connsiteX14" fmla="*/ 12192590 w 12193200"/>
              <a:gd name="connsiteY14" fmla="*/ 2 h 3241033"/>
              <a:gd name="connsiteX15" fmla="*/ 610 w 12193200"/>
              <a:gd name="connsiteY15" fmla="*/ 2 h 3241033"/>
              <a:gd name="connsiteX16" fmla="*/ 601 w 12193200"/>
              <a:gd name="connsiteY16" fmla="*/ 0 h 324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3200" h="3241033">
                <a:moveTo>
                  <a:pt x="600" y="2"/>
                </a:moveTo>
                <a:lnTo>
                  <a:pt x="610" y="2"/>
                </a:lnTo>
                <a:lnTo>
                  <a:pt x="6111114" y="1288716"/>
                </a:lnTo>
                <a:lnTo>
                  <a:pt x="12192590" y="2"/>
                </a:lnTo>
                <a:lnTo>
                  <a:pt x="12192600" y="2"/>
                </a:lnTo>
                <a:lnTo>
                  <a:pt x="12192600" y="1618989"/>
                </a:lnTo>
                <a:lnTo>
                  <a:pt x="12193200" y="1618989"/>
                </a:lnTo>
                <a:lnTo>
                  <a:pt x="12193200" y="3241033"/>
                </a:lnTo>
                <a:lnTo>
                  <a:pt x="0" y="3241033"/>
                </a:lnTo>
                <a:lnTo>
                  <a:pt x="0" y="1618989"/>
                </a:lnTo>
                <a:lnTo>
                  <a:pt x="600" y="1618989"/>
                </a:lnTo>
                <a:lnTo>
                  <a:pt x="600" y="2"/>
                </a:lnTo>
                <a:close/>
                <a:moveTo>
                  <a:pt x="601" y="0"/>
                </a:moveTo>
                <a:lnTo>
                  <a:pt x="12192599" y="0"/>
                </a:lnTo>
                <a:cubicBezTo>
                  <a:pt x="12192596" y="1"/>
                  <a:pt x="12192593" y="1"/>
                  <a:pt x="12192590" y="2"/>
                </a:cubicBezTo>
                <a:lnTo>
                  <a:pt x="610" y="2"/>
                </a:lnTo>
                <a:cubicBezTo>
                  <a:pt x="607" y="1"/>
                  <a:pt x="604" y="1"/>
                  <a:pt x="6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180000">
            <a:noAutofit/>
          </a:bodyPr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/>
              <a:t>W</a:t>
            </a:r>
            <a:r>
              <a:rPr lang="en-US" noProof="0" dirty="0" err="1"/>
              <a:t>itte</a:t>
            </a:r>
            <a:r>
              <a:rPr lang="en-US" noProof="0" dirty="0"/>
              <a:t> </a:t>
            </a:r>
            <a:r>
              <a:rPr lang="en-US" noProof="0" dirty="0" err="1"/>
              <a:t>foto</a:t>
            </a:r>
            <a:r>
              <a:rPr lang="en-US" noProof="0" dirty="0"/>
              <a:t>-overlay (</a:t>
            </a:r>
            <a:r>
              <a:rPr lang="en-US" noProof="0" dirty="0" err="1"/>
              <a:t>niet</a:t>
            </a:r>
            <a:r>
              <a:rPr lang="en-US" noProof="0" dirty="0"/>
              <a:t> </a:t>
            </a:r>
            <a:r>
              <a:rPr lang="en-US" noProof="0" dirty="0" err="1"/>
              <a:t>verwijderen</a:t>
            </a:r>
            <a:r>
              <a:rPr lang="en-US" noProof="0" dirty="0"/>
              <a:t> </a:t>
            </a:r>
            <a:r>
              <a:rPr lang="en-US" noProof="0" dirty="0" err="1"/>
              <a:t>s.v.p</a:t>
            </a:r>
            <a:r>
              <a:rPr lang="en-US" noProof="0" dirty="0"/>
              <a:t>.)</a:t>
            </a:r>
          </a:p>
        </p:txBody>
      </p:sp>
      <p:sp>
        <p:nvSpPr>
          <p:cNvPr id="97" name="Tijdelijke aanduiding voor tekst 87">
            <a:extLst>
              <a:ext uri="{FF2B5EF4-FFF2-40B4-BE49-F238E27FC236}">
                <a16:creationId xmlns="" xmlns:a16="http://schemas.microsoft.com/office/drawing/2014/main" id="{C7128FA6-21DE-4AD8-A7BB-822DC113546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348348" y="3429000"/>
            <a:ext cx="5502926" cy="487790"/>
          </a:xfrm>
          <a:noFill/>
          <a:ln w="38100">
            <a:noFill/>
            <a:miter lim="800000"/>
          </a:ln>
          <a:effectLst>
            <a:outerShdw blurRad="190500" dist="25400" dir="2700000" algn="tl" rotWithShape="0">
              <a:prstClr val="black">
                <a:alpha val="15000"/>
              </a:prstClr>
            </a:outerShdw>
          </a:effectLst>
        </p:spPr>
        <p:txBody>
          <a:bodyPr wrap="none" lIns="216000" tIns="144000" rIns="216000" bIns="144000" anchor="ctr">
            <a:spAutoFit/>
          </a:bodyPr>
          <a:lstStyle>
            <a:lvl1pPr marL="0" indent="0" algn="ctr">
              <a:buNone/>
              <a:defRPr sz="1600" b="0" i="1" spc="5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nl-NL" dirty="0"/>
              <a:t>Plaats hier de naam van je spreker óf subtitel | Datum</a:t>
            </a:r>
          </a:p>
        </p:txBody>
      </p:sp>
      <p:sp>
        <p:nvSpPr>
          <p:cNvPr id="99" name="Tijdelijke aanduiding voor tekst 87">
            <a:extLst>
              <a:ext uri="{FF2B5EF4-FFF2-40B4-BE49-F238E27FC236}">
                <a16:creationId xmlns="" xmlns:a16="http://schemas.microsoft.com/office/drawing/2014/main" id="{CE64466B-D9D0-4FBF-AF56-C02F2AABB8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594573" y="2317047"/>
            <a:ext cx="7010483" cy="1101016"/>
          </a:xfrm>
          <a:noFill/>
          <a:ln w="38100">
            <a:noFill/>
            <a:miter lim="800000"/>
          </a:ln>
          <a:effectLst>
            <a:outerShdw blurRad="190500" dist="25400" dir="2700000" algn="tl" rotWithShape="0">
              <a:prstClr val="black">
                <a:alpha val="15000"/>
              </a:prstClr>
            </a:outerShdw>
          </a:effectLst>
        </p:spPr>
        <p:txBody>
          <a:bodyPr wrap="none" lIns="360000" tIns="216000" rIns="360000" bIns="216000" anchor="ctr">
            <a:spAutoFit/>
          </a:bodyPr>
          <a:lstStyle>
            <a:lvl1pPr marL="0" indent="0" algn="ctr">
              <a:buNone/>
              <a:defRPr sz="5400" b="1" spc="50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err="1"/>
              <a:t>Titel</a:t>
            </a:r>
            <a:r>
              <a:rPr lang="en-US" dirty="0"/>
              <a:t> van de </a:t>
            </a:r>
            <a:r>
              <a:rPr lang="en-US" dirty="0" err="1"/>
              <a:t>presentatie</a:t>
            </a:r>
            <a:endParaRPr lang="en-US" dirty="0"/>
          </a:p>
        </p:txBody>
      </p:sp>
      <p:sp>
        <p:nvSpPr>
          <p:cNvPr id="142" name="Tijdelijke aanduiding voor tekst 152">
            <a:extLst>
              <a:ext uri="{FF2B5EF4-FFF2-40B4-BE49-F238E27FC236}">
                <a16:creationId xmlns="" xmlns:a16="http://schemas.microsoft.com/office/drawing/2014/main" id="{CAB36B65-291B-4C06-B610-2CE08D61605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770727" y="6156588"/>
            <a:ext cx="736403" cy="467608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143" name="Tijdelijke aanduiding voor tekst 152">
            <a:extLst>
              <a:ext uri="{FF2B5EF4-FFF2-40B4-BE49-F238E27FC236}">
                <a16:creationId xmlns="" xmlns:a16="http://schemas.microsoft.com/office/drawing/2014/main" id="{BC60C3E8-7AE4-4152-8C33-257F74F0CCA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615113" y="6154913"/>
            <a:ext cx="64293" cy="443531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 </a:t>
            </a:r>
          </a:p>
        </p:txBody>
      </p:sp>
      <p:grpSp>
        <p:nvGrpSpPr>
          <p:cNvPr id="144" name="Groep 143">
            <a:extLst>
              <a:ext uri="{FF2B5EF4-FFF2-40B4-BE49-F238E27FC236}">
                <a16:creationId xmlns="" xmlns:a16="http://schemas.microsoft.com/office/drawing/2014/main" id="{E1E126CA-F5D1-4418-A4B9-E98B8DDE2319}"/>
              </a:ext>
            </a:extLst>
          </p:cNvPr>
          <p:cNvGrpSpPr/>
          <p:nvPr userDrawn="1"/>
        </p:nvGrpSpPr>
        <p:grpSpPr>
          <a:xfrm>
            <a:off x="12391601" y="0"/>
            <a:ext cx="3677074" cy="6397204"/>
            <a:chOff x="12391601" y="0"/>
            <a:chExt cx="3677074" cy="6397204"/>
          </a:xfrm>
        </p:grpSpPr>
        <p:sp>
          <p:nvSpPr>
            <p:cNvPr id="145" name="Freeform 101">
              <a:extLst>
                <a:ext uri="{FF2B5EF4-FFF2-40B4-BE49-F238E27FC236}">
                  <a16:creationId xmlns="" xmlns:a16="http://schemas.microsoft.com/office/drawing/2014/main" id="{284B5568-9CA4-4383-8DFD-573C0A4DC4E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96764" y="5575831"/>
              <a:ext cx="255753" cy="255753"/>
            </a:xfrm>
            <a:custGeom>
              <a:avLst/>
              <a:gdLst>
                <a:gd name="T0" fmla="*/ 0 w 292"/>
                <a:gd name="T1" fmla="*/ 146 h 292"/>
                <a:gd name="T2" fmla="*/ 4 w 292"/>
                <a:gd name="T3" fmla="*/ 113 h 292"/>
                <a:gd name="T4" fmla="*/ 14 w 292"/>
                <a:gd name="T5" fmla="*/ 82 h 292"/>
                <a:gd name="T6" fmla="*/ 31 w 292"/>
                <a:gd name="T7" fmla="*/ 55 h 292"/>
                <a:gd name="T8" fmla="*/ 53 w 292"/>
                <a:gd name="T9" fmla="*/ 32 h 292"/>
                <a:gd name="T10" fmla="*/ 81 w 292"/>
                <a:gd name="T11" fmla="*/ 15 h 292"/>
                <a:gd name="T12" fmla="*/ 112 w 292"/>
                <a:gd name="T13" fmla="*/ 4 h 292"/>
                <a:gd name="T14" fmla="*/ 145 w 292"/>
                <a:gd name="T15" fmla="*/ 0 h 292"/>
                <a:gd name="T16" fmla="*/ 179 w 292"/>
                <a:gd name="T17" fmla="*/ 4 h 292"/>
                <a:gd name="T18" fmla="*/ 209 w 292"/>
                <a:gd name="T19" fmla="*/ 15 h 292"/>
                <a:gd name="T20" fmla="*/ 237 w 292"/>
                <a:gd name="T21" fmla="*/ 32 h 292"/>
                <a:gd name="T22" fmla="*/ 259 w 292"/>
                <a:gd name="T23" fmla="*/ 55 h 292"/>
                <a:gd name="T24" fmla="*/ 276 w 292"/>
                <a:gd name="T25" fmla="*/ 82 h 292"/>
                <a:gd name="T26" fmla="*/ 288 w 292"/>
                <a:gd name="T27" fmla="*/ 113 h 292"/>
                <a:gd name="T28" fmla="*/ 292 w 292"/>
                <a:gd name="T29" fmla="*/ 146 h 292"/>
                <a:gd name="T30" fmla="*/ 288 w 292"/>
                <a:gd name="T31" fmla="*/ 180 h 292"/>
                <a:gd name="T32" fmla="*/ 276 w 292"/>
                <a:gd name="T33" fmla="*/ 210 h 292"/>
                <a:gd name="T34" fmla="*/ 259 w 292"/>
                <a:gd name="T35" fmla="*/ 237 h 292"/>
                <a:gd name="T36" fmla="*/ 237 w 292"/>
                <a:gd name="T37" fmla="*/ 260 h 292"/>
                <a:gd name="T38" fmla="*/ 209 w 292"/>
                <a:gd name="T39" fmla="*/ 278 h 292"/>
                <a:gd name="T40" fmla="*/ 179 w 292"/>
                <a:gd name="T41" fmla="*/ 288 h 292"/>
                <a:gd name="T42" fmla="*/ 145 w 292"/>
                <a:gd name="T43" fmla="*/ 292 h 292"/>
                <a:gd name="T44" fmla="*/ 112 w 292"/>
                <a:gd name="T45" fmla="*/ 288 h 292"/>
                <a:gd name="T46" fmla="*/ 81 w 292"/>
                <a:gd name="T47" fmla="*/ 278 h 292"/>
                <a:gd name="T48" fmla="*/ 53 w 292"/>
                <a:gd name="T49" fmla="*/ 260 h 292"/>
                <a:gd name="T50" fmla="*/ 31 w 292"/>
                <a:gd name="T51" fmla="*/ 237 h 292"/>
                <a:gd name="T52" fmla="*/ 14 w 292"/>
                <a:gd name="T53" fmla="*/ 210 h 292"/>
                <a:gd name="T54" fmla="*/ 4 w 292"/>
                <a:gd name="T55" fmla="*/ 180 h 292"/>
                <a:gd name="T56" fmla="*/ 0 w 292"/>
                <a:gd name="T57" fmla="*/ 146 h 292"/>
                <a:gd name="T58" fmla="*/ 102 w 292"/>
                <a:gd name="T59" fmla="*/ 121 h 292"/>
                <a:gd name="T60" fmla="*/ 102 w 292"/>
                <a:gd name="T61" fmla="*/ 142 h 292"/>
                <a:gd name="T62" fmla="*/ 120 w 292"/>
                <a:gd name="T63" fmla="*/ 142 h 292"/>
                <a:gd name="T64" fmla="*/ 120 w 292"/>
                <a:gd name="T65" fmla="*/ 223 h 292"/>
                <a:gd name="T66" fmla="*/ 102 w 292"/>
                <a:gd name="T67" fmla="*/ 223 h 292"/>
                <a:gd name="T68" fmla="*/ 102 w 292"/>
                <a:gd name="T69" fmla="*/ 244 h 292"/>
                <a:gd name="T70" fmla="*/ 188 w 292"/>
                <a:gd name="T71" fmla="*/ 244 h 292"/>
                <a:gd name="T72" fmla="*/ 188 w 292"/>
                <a:gd name="T73" fmla="*/ 223 h 292"/>
                <a:gd name="T74" fmla="*/ 170 w 292"/>
                <a:gd name="T75" fmla="*/ 223 h 292"/>
                <a:gd name="T76" fmla="*/ 170 w 292"/>
                <a:gd name="T77" fmla="*/ 142 h 292"/>
                <a:gd name="T78" fmla="*/ 188 w 292"/>
                <a:gd name="T79" fmla="*/ 142 h 292"/>
                <a:gd name="T80" fmla="*/ 188 w 292"/>
                <a:gd name="T81" fmla="*/ 121 h 292"/>
                <a:gd name="T82" fmla="*/ 102 w 292"/>
                <a:gd name="T83" fmla="*/ 121 h 292"/>
                <a:gd name="T84" fmla="*/ 115 w 292"/>
                <a:gd name="T85" fmla="*/ 79 h 292"/>
                <a:gd name="T86" fmla="*/ 117 w 292"/>
                <a:gd name="T87" fmla="*/ 92 h 292"/>
                <a:gd name="T88" fmla="*/ 124 w 292"/>
                <a:gd name="T89" fmla="*/ 101 h 292"/>
                <a:gd name="T90" fmla="*/ 133 w 292"/>
                <a:gd name="T91" fmla="*/ 108 h 292"/>
                <a:gd name="T92" fmla="*/ 145 w 292"/>
                <a:gd name="T93" fmla="*/ 110 h 292"/>
                <a:gd name="T94" fmla="*/ 157 w 292"/>
                <a:gd name="T95" fmla="*/ 108 h 292"/>
                <a:gd name="T96" fmla="*/ 167 w 292"/>
                <a:gd name="T97" fmla="*/ 101 h 292"/>
                <a:gd name="T98" fmla="*/ 174 w 292"/>
                <a:gd name="T99" fmla="*/ 92 h 292"/>
                <a:gd name="T100" fmla="*/ 176 w 292"/>
                <a:gd name="T101" fmla="*/ 79 h 292"/>
                <a:gd name="T102" fmla="*/ 174 w 292"/>
                <a:gd name="T103" fmla="*/ 67 h 292"/>
                <a:gd name="T104" fmla="*/ 167 w 292"/>
                <a:gd name="T105" fmla="*/ 58 h 292"/>
                <a:gd name="T106" fmla="*/ 157 w 292"/>
                <a:gd name="T107" fmla="*/ 51 h 292"/>
                <a:gd name="T108" fmla="*/ 145 w 292"/>
                <a:gd name="T109" fmla="*/ 49 h 292"/>
                <a:gd name="T110" fmla="*/ 133 w 292"/>
                <a:gd name="T111" fmla="*/ 51 h 292"/>
                <a:gd name="T112" fmla="*/ 124 w 292"/>
                <a:gd name="T113" fmla="*/ 58 h 292"/>
                <a:gd name="T114" fmla="*/ 117 w 292"/>
                <a:gd name="T115" fmla="*/ 67 h 292"/>
                <a:gd name="T116" fmla="*/ 115 w 292"/>
                <a:gd name="T117" fmla="*/ 7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2" h="292">
                  <a:moveTo>
                    <a:pt x="0" y="146"/>
                  </a:moveTo>
                  <a:lnTo>
                    <a:pt x="4" y="113"/>
                  </a:lnTo>
                  <a:lnTo>
                    <a:pt x="14" y="82"/>
                  </a:lnTo>
                  <a:lnTo>
                    <a:pt x="31" y="55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2" y="4"/>
                  </a:lnTo>
                  <a:lnTo>
                    <a:pt x="145" y="0"/>
                  </a:lnTo>
                  <a:lnTo>
                    <a:pt x="179" y="4"/>
                  </a:lnTo>
                  <a:lnTo>
                    <a:pt x="209" y="15"/>
                  </a:lnTo>
                  <a:lnTo>
                    <a:pt x="237" y="32"/>
                  </a:lnTo>
                  <a:lnTo>
                    <a:pt x="259" y="55"/>
                  </a:lnTo>
                  <a:lnTo>
                    <a:pt x="276" y="82"/>
                  </a:lnTo>
                  <a:lnTo>
                    <a:pt x="288" y="113"/>
                  </a:lnTo>
                  <a:lnTo>
                    <a:pt x="292" y="146"/>
                  </a:lnTo>
                  <a:lnTo>
                    <a:pt x="288" y="180"/>
                  </a:lnTo>
                  <a:lnTo>
                    <a:pt x="276" y="210"/>
                  </a:lnTo>
                  <a:lnTo>
                    <a:pt x="259" y="237"/>
                  </a:lnTo>
                  <a:lnTo>
                    <a:pt x="237" y="260"/>
                  </a:lnTo>
                  <a:lnTo>
                    <a:pt x="209" y="278"/>
                  </a:lnTo>
                  <a:lnTo>
                    <a:pt x="179" y="288"/>
                  </a:lnTo>
                  <a:lnTo>
                    <a:pt x="145" y="292"/>
                  </a:lnTo>
                  <a:lnTo>
                    <a:pt x="112" y="288"/>
                  </a:lnTo>
                  <a:lnTo>
                    <a:pt x="81" y="278"/>
                  </a:lnTo>
                  <a:lnTo>
                    <a:pt x="53" y="260"/>
                  </a:lnTo>
                  <a:lnTo>
                    <a:pt x="31" y="237"/>
                  </a:lnTo>
                  <a:lnTo>
                    <a:pt x="14" y="210"/>
                  </a:lnTo>
                  <a:lnTo>
                    <a:pt x="4" y="180"/>
                  </a:lnTo>
                  <a:lnTo>
                    <a:pt x="0" y="146"/>
                  </a:lnTo>
                  <a:close/>
                  <a:moveTo>
                    <a:pt x="102" y="121"/>
                  </a:moveTo>
                  <a:lnTo>
                    <a:pt x="102" y="142"/>
                  </a:lnTo>
                  <a:lnTo>
                    <a:pt x="120" y="142"/>
                  </a:lnTo>
                  <a:lnTo>
                    <a:pt x="120" y="223"/>
                  </a:lnTo>
                  <a:lnTo>
                    <a:pt x="102" y="223"/>
                  </a:lnTo>
                  <a:lnTo>
                    <a:pt x="102" y="244"/>
                  </a:lnTo>
                  <a:lnTo>
                    <a:pt x="188" y="244"/>
                  </a:lnTo>
                  <a:lnTo>
                    <a:pt x="188" y="223"/>
                  </a:lnTo>
                  <a:lnTo>
                    <a:pt x="170" y="223"/>
                  </a:lnTo>
                  <a:lnTo>
                    <a:pt x="170" y="142"/>
                  </a:lnTo>
                  <a:lnTo>
                    <a:pt x="188" y="142"/>
                  </a:lnTo>
                  <a:lnTo>
                    <a:pt x="188" y="121"/>
                  </a:lnTo>
                  <a:lnTo>
                    <a:pt x="102" y="121"/>
                  </a:lnTo>
                  <a:close/>
                  <a:moveTo>
                    <a:pt x="115" y="79"/>
                  </a:moveTo>
                  <a:lnTo>
                    <a:pt x="117" y="92"/>
                  </a:lnTo>
                  <a:lnTo>
                    <a:pt x="124" y="101"/>
                  </a:lnTo>
                  <a:lnTo>
                    <a:pt x="133" y="108"/>
                  </a:lnTo>
                  <a:lnTo>
                    <a:pt x="145" y="110"/>
                  </a:lnTo>
                  <a:lnTo>
                    <a:pt x="157" y="108"/>
                  </a:lnTo>
                  <a:lnTo>
                    <a:pt x="167" y="101"/>
                  </a:lnTo>
                  <a:lnTo>
                    <a:pt x="174" y="92"/>
                  </a:lnTo>
                  <a:lnTo>
                    <a:pt x="176" y="79"/>
                  </a:lnTo>
                  <a:lnTo>
                    <a:pt x="174" y="67"/>
                  </a:lnTo>
                  <a:lnTo>
                    <a:pt x="167" y="58"/>
                  </a:lnTo>
                  <a:lnTo>
                    <a:pt x="157" y="51"/>
                  </a:lnTo>
                  <a:lnTo>
                    <a:pt x="145" y="49"/>
                  </a:lnTo>
                  <a:lnTo>
                    <a:pt x="133" y="51"/>
                  </a:lnTo>
                  <a:lnTo>
                    <a:pt x="124" y="58"/>
                  </a:lnTo>
                  <a:lnTo>
                    <a:pt x="117" y="67"/>
                  </a:lnTo>
                  <a:lnTo>
                    <a:pt x="115" y="79"/>
                  </a:lnTo>
                  <a:close/>
                </a:path>
              </a:pathLst>
            </a:custGeom>
            <a:solidFill>
              <a:srgbClr val="FF78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</a:endParaRPr>
            </a:p>
          </p:txBody>
        </p:sp>
        <p:sp>
          <p:nvSpPr>
            <p:cNvPr id="146" name="Rechthoek 145">
              <a:extLst>
                <a:ext uri="{FF2B5EF4-FFF2-40B4-BE49-F238E27FC236}">
                  <a16:creationId xmlns="" xmlns:a16="http://schemas.microsoft.com/office/drawing/2014/main" id="{0BF582F9-9A3C-47BF-978B-12F319CB6939}"/>
                </a:ext>
              </a:extLst>
            </p:cNvPr>
            <p:cNvSpPr/>
            <p:nvPr userDrawn="1"/>
          </p:nvSpPr>
          <p:spPr>
            <a:xfrm>
              <a:off x="12757284" y="5647860"/>
              <a:ext cx="2817995" cy="5921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Meer weten?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Ga naar dia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‘Instructie dia: YouTube links’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, open deze in de diavoorstelling en klik op de gewenste video link.</a:t>
              </a:r>
            </a:p>
          </p:txBody>
        </p:sp>
        <p:cxnSp>
          <p:nvCxnSpPr>
            <p:cNvPr id="147" name="Rechte verbindingslijn 146">
              <a:extLst>
                <a:ext uri="{FF2B5EF4-FFF2-40B4-BE49-F238E27FC236}">
                  <a16:creationId xmlns="" xmlns:a16="http://schemas.microsoft.com/office/drawing/2014/main" id="{D4A0B3F0-E0C4-4F83-85E4-EF33CAF01DE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3" y="6397204"/>
              <a:ext cx="3178016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48" name="Rechthoek 147">
              <a:extLst>
                <a:ext uri="{FF2B5EF4-FFF2-40B4-BE49-F238E27FC236}">
                  <a16:creationId xmlns="" xmlns:a16="http://schemas.microsoft.com/office/drawing/2014/main" id="{FF382E4C-782A-46C9-9C8D-0A3FC3DA26C6}"/>
                </a:ext>
              </a:extLst>
            </p:cNvPr>
            <p:cNvSpPr/>
            <p:nvPr userDrawn="1"/>
          </p:nvSpPr>
          <p:spPr>
            <a:xfrm>
              <a:off x="12397261" y="0"/>
              <a:ext cx="3572989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Oswald"/>
                  <a:ea typeface="+mn-ea"/>
                  <a:cs typeface="Segoe UI Light" panose="020B0502040204020203" pitchFamily="34" charset="0"/>
                </a:rPr>
                <a:t>Afbeelding invoegen i.c.m. </a:t>
              </a:r>
              <a:r>
                <a:rPr kumimoji="0" lang="nl-NL" sz="14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Oswald"/>
                  <a:ea typeface="+mn-ea"/>
                  <a:cs typeface="Segoe UI Light" panose="020B0502040204020203" pitchFamily="34" charset="0"/>
                </a:rPr>
                <a:t>overlay</a:t>
              </a:r>
              <a:endParaRPr kumimoji="0" lang="nl-NL" sz="1400" b="1" i="0" u="none" strike="noStrike" kern="0" cap="all" spc="0" normalizeH="0" baseline="0" noProof="0" dirty="0">
                <a:ln>
                  <a:noFill/>
                </a:ln>
                <a:solidFill>
                  <a:srgbClr val="303E48"/>
                </a:solidFill>
                <a:effectLst/>
                <a:uLnTx/>
                <a:uFillTx/>
                <a:latin typeface="Oswald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149" name="Ovaal 148">
              <a:extLst>
                <a:ext uri="{FF2B5EF4-FFF2-40B4-BE49-F238E27FC236}">
                  <a16:creationId xmlns="" xmlns:a16="http://schemas.microsoft.com/office/drawing/2014/main" id="{E1731CFD-17D9-4528-B127-B9981FD2BCE9}"/>
                </a:ext>
              </a:extLst>
            </p:cNvPr>
            <p:cNvSpPr/>
            <p:nvPr userDrawn="1"/>
          </p:nvSpPr>
          <p:spPr>
            <a:xfrm>
              <a:off x="12391601" y="2421124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150" name="Rechte verbindingslijn 149">
              <a:extLst>
                <a:ext uri="{FF2B5EF4-FFF2-40B4-BE49-F238E27FC236}">
                  <a16:creationId xmlns="" xmlns:a16="http://schemas.microsoft.com/office/drawing/2014/main" id="{11936281-7DC2-4E67-81E8-C7DCFE7C4F2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cxnSp>
          <p:nvCxnSpPr>
            <p:cNvPr id="151" name="Rechte verbindingslijn 150">
              <a:extLst>
                <a:ext uri="{FF2B5EF4-FFF2-40B4-BE49-F238E27FC236}">
                  <a16:creationId xmlns="" xmlns:a16="http://schemas.microsoft.com/office/drawing/2014/main" id="{14234425-5F36-4207-96D4-3B15A044B9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20025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52" name="Rechthoek 151">
              <a:extLst>
                <a:ext uri="{FF2B5EF4-FFF2-40B4-BE49-F238E27FC236}">
                  <a16:creationId xmlns="" xmlns:a16="http://schemas.microsoft.com/office/drawing/2014/main" id="{6921B645-FEB7-421F-BBCC-F9662A07FA77}"/>
                </a:ext>
              </a:extLst>
            </p:cNvPr>
            <p:cNvSpPr/>
            <p:nvPr userDrawn="1"/>
          </p:nvSpPr>
          <p:spPr>
            <a:xfrm>
              <a:off x="12757282" y="2447858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81E6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cs typeface="Segoe UI Light" panose="020B0502040204020203" pitchFamily="34" charset="0"/>
                </a:rPr>
                <a:t>(Optioneel)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/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Staat er nog géén foto ingevoegd op de slide?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/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Sleep vanuit je folder een foto op de slide.</a:t>
              </a:r>
            </a:p>
          </p:txBody>
        </p:sp>
        <p:sp>
          <p:nvSpPr>
            <p:cNvPr id="153" name="Ovaal 152">
              <a:extLst>
                <a:ext uri="{FF2B5EF4-FFF2-40B4-BE49-F238E27FC236}">
                  <a16:creationId xmlns="" xmlns:a16="http://schemas.microsoft.com/office/drawing/2014/main" id="{DDAC5430-9F01-495A-BCA7-06389AFD97B1}"/>
                </a:ext>
              </a:extLst>
            </p:cNvPr>
            <p:cNvSpPr/>
            <p:nvPr userDrawn="1"/>
          </p:nvSpPr>
          <p:spPr>
            <a:xfrm>
              <a:off x="12391601" y="3325873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4" name="Rechthoek 153">
              <a:extLst>
                <a:ext uri="{FF2B5EF4-FFF2-40B4-BE49-F238E27FC236}">
                  <a16:creationId xmlns="" xmlns:a16="http://schemas.microsoft.com/office/drawing/2014/main" id="{329FC630-5FC3-47DF-8408-D13365AA0F3C}"/>
                </a:ext>
              </a:extLst>
            </p:cNvPr>
            <p:cNvSpPr/>
            <p:nvPr userDrawn="1"/>
          </p:nvSpPr>
          <p:spPr>
            <a:xfrm>
              <a:off x="12757282" y="3391937"/>
              <a:ext cx="3311393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81E6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Wanneer je een foto geplaatst hebt, kan het zijn dat de laagvolgorde hersteld moet worden zodat de foto weer correct weergeven wordt achter de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overlay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. 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</a:br>
              <a:r>
                <a:rPr kumimoji="0" lang="nl-NL" sz="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 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/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Dit doe je door met de rechtermuisknop op de miniatuurslide te klikken en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‘Dia herstellen’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 te selecteren. 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cs typeface="Segoe UI Light" panose="020B0502040204020203" pitchFamily="34" charset="0"/>
              </a:endParaRPr>
            </a:p>
          </p:txBody>
        </p:sp>
        <p:cxnSp>
          <p:nvCxnSpPr>
            <p:cNvPr id="155" name="Rechte verbindingslijn 154">
              <a:extLst>
                <a:ext uri="{FF2B5EF4-FFF2-40B4-BE49-F238E27FC236}">
                  <a16:creationId xmlns="" xmlns:a16="http://schemas.microsoft.com/office/drawing/2014/main" id="{8AE02C06-A7E2-4DEC-AEFE-449D866F4C9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5428187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56" name="Rechthoek 155">
              <a:extLst>
                <a:ext uri="{FF2B5EF4-FFF2-40B4-BE49-F238E27FC236}">
                  <a16:creationId xmlns="" xmlns:a16="http://schemas.microsoft.com/office/drawing/2014/main" id="{FCD93A05-36E7-4D68-B4FA-3D0CE12FA0AB}"/>
                </a:ext>
              </a:extLst>
            </p:cNvPr>
            <p:cNvSpPr/>
            <p:nvPr userDrawn="1"/>
          </p:nvSpPr>
          <p:spPr>
            <a:xfrm>
              <a:off x="12757282" y="4308830"/>
              <a:ext cx="1420622" cy="875890"/>
            </a:xfrm>
            <a:prstGeom prst="rect">
              <a:avLst/>
            </a:prstGeom>
            <a:blipFill dpi="0" rotWithShape="1"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555" t="725" r="555" b="725"/>
              </a:stretch>
            </a:blipFill>
            <a:ln w="12700" cap="flat" cmpd="sng" algn="ctr">
              <a:solidFill>
                <a:srgbClr val="D1D1D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grpSp>
          <p:nvGrpSpPr>
            <p:cNvPr id="157" name="Groep 156">
              <a:extLst>
                <a:ext uri="{FF2B5EF4-FFF2-40B4-BE49-F238E27FC236}">
                  <a16:creationId xmlns="" xmlns:a16="http://schemas.microsoft.com/office/drawing/2014/main" id="{44D03825-DBA3-4B8D-A454-8056DD34FF0A}"/>
                </a:ext>
              </a:extLst>
            </p:cNvPr>
            <p:cNvGrpSpPr/>
            <p:nvPr userDrawn="1"/>
          </p:nvGrpSpPr>
          <p:grpSpPr>
            <a:xfrm>
              <a:off x="13614067" y="4640439"/>
              <a:ext cx="1195723" cy="678267"/>
              <a:chOff x="12757284" y="3224292"/>
              <a:chExt cx="1195723" cy="678267"/>
            </a:xfrm>
          </p:grpSpPr>
          <p:sp>
            <p:nvSpPr>
              <p:cNvPr id="168" name="Rechthoek 167">
                <a:extLst>
                  <a:ext uri="{FF2B5EF4-FFF2-40B4-BE49-F238E27FC236}">
                    <a16:creationId xmlns="" xmlns:a16="http://schemas.microsoft.com/office/drawing/2014/main" id="{06860DE0-02A9-46A7-A10D-BF19CAC09B7E}"/>
                  </a:ext>
                </a:extLst>
              </p:cNvPr>
              <p:cNvSpPr/>
              <p:nvPr userDrawn="1"/>
            </p:nvSpPr>
            <p:spPr>
              <a:xfrm>
                <a:off x="12757284" y="3224292"/>
                <a:ext cx="1176476" cy="580946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9" name="Rechthoek 168">
                <a:extLst>
                  <a:ext uri="{FF2B5EF4-FFF2-40B4-BE49-F238E27FC236}">
                    <a16:creationId xmlns="" xmlns:a16="http://schemas.microsoft.com/office/drawing/2014/main" id="{641D7EF7-2233-47FB-8654-A25604BF2E93}"/>
                  </a:ext>
                </a:extLst>
              </p:cNvPr>
              <p:cNvSpPr/>
              <p:nvPr userDrawn="1"/>
            </p:nvSpPr>
            <p:spPr>
              <a:xfrm>
                <a:off x="12779248" y="3535681"/>
                <a:ext cx="1145758" cy="261256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grpSp>
            <p:nvGrpSpPr>
              <p:cNvPr id="170" name="Groep 169">
                <a:extLst>
                  <a:ext uri="{FF2B5EF4-FFF2-40B4-BE49-F238E27FC236}">
                    <a16:creationId xmlns="" xmlns:a16="http://schemas.microsoft.com/office/drawing/2014/main" id="{638AEAFF-1BDC-4424-87FA-1D77A743E7EE}"/>
                  </a:ext>
                </a:extLst>
              </p:cNvPr>
              <p:cNvGrpSpPr/>
              <p:nvPr userDrawn="1"/>
            </p:nvGrpSpPr>
            <p:grpSpPr>
              <a:xfrm>
                <a:off x="12839234" y="3289794"/>
                <a:ext cx="155951" cy="131922"/>
                <a:chOff x="12968836" y="3354170"/>
                <a:chExt cx="404806" cy="342433"/>
              </a:xfrm>
            </p:grpSpPr>
            <p:sp>
              <p:nvSpPr>
                <p:cNvPr id="183" name="Rechthoek: afgeronde hoeken 182">
                  <a:extLst>
                    <a:ext uri="{FF2B5EF4-FFF2-40B4-BE49-F238E27FC236}">
                      <a16:creationId xmlns="" xmlns:a16="http://schemas.microsoft.com/office/drawing/2014/main" id="{D061F24E-19DC-4B00-89A5-3E3D812D72BA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84" name="Rechthoek 183">
                  <a:extLst>
                    <a:ext uri="{FF2B5EF4-FFF2-40B4-BE49-F238E27FC236}">
                      <a16:creationId xmlns="" xmlns:a16="http://schemas.microsoft.com/office/drawing/2014/main" id="{90F7450C-06FB-468B-B5CC-EC1542D51400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85" name="Rechthoek 184">
                  <a:extLst>
                    <a:ext uri="{FF2B5EF4-FFF2-40B4-BE49-F238E27FC236}">
                      <a16:creationId xmlns="" xmlns:a16="http://schemas.microsoft.com/office/drawing/2014/main" id="{008E5EC7-BBDF-46E7-93F7-4973D9A0AE2A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86" name="Rechthoek 185">
                  <a:extLst>
                    <a:ext uri="{FF2B5EF4-FFF2-40B4-BE49-F238E27FC236}">
                      <a16:creationId xmlns="" xmlns:a16="http://schemas.microsoft.com/office/drawing/2014/main" id="{3B032BC7-1941-4494-B55F-FD4364823284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87" name="Rechthoek 186">
                  <a:extLst>
                    <a:ext uri="{FF2B5EF4-FFF2-40B4-BE49-F238E27FC236}">
                      <a16:creationId xmlns="" xmlns:a16="http://schemas.microsoft.com/office/drawing/2014/main" id="{4B24F90C-7924-4F07-941F-0A67BD7A749E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88" name="Rechthoek 187">
                  <a:extLst>
                    <a:ext uri="{FF2B5EF4-FFF2-40B4-BE49-F238E27FC236}">
                      <a16:creationId xmlns="" xmlns:a16="http://schemas.microsoft.com/office/drawing/2014/main" id="{F53EC34A-8400-4EE2-B0DA-30A657011A96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1" name="Groep 170">
                <a:extLst>
                  <a:ext uri="{FF2B5EF4-FFF2-40B4-BE49-F238E27FC236}">
                    <a16:creationId xmlns="" xmlns:a16="http://schemas.microsoft.com/office/drawing/2014/main" id="{54FA168F-0840-4341-AA6D-4B9230785C92}"/>
                  </a:ext>
                </a:extLst>
              </p:cNvPr>
              <p:cNvGrpSpPr/>
              <p:nvPr userDrawn="1"/>
            </p:nvGrpSpPr>
            <p:grpSpPr>
              <a:xfrm>
                <a:off x="12819679" y="3589117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175" name="Groep 174">
                  <a:extLst>
                    <a:ext uri="{FF2B5EF4-FFF2-40B4-BE49-F238E27FC236}">
                      <a16:creationId xmlns="" xmlns:a16="http://schemas.microsoft.com/office/drawing/2014/main" id="{1077D9D6-EAC6-44AF-8F3E-3E24903A8478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177" name="Rechthoek: afgeronde hoeken 176">
                    <a:extLst>
                      <a:ext uri="{FF2B5EF4-FFF2-40B4-BE49-F238E27FC236}">
                        <a16:creationId xmlns="" xmlns:a16="http://schemas.microsoft.com/office/drawing/2014/main" id="{102249AE-740A-4E69-BE3D-9362A9AF2B9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178" name="Rechthoek 177">
                    <a:extLst>
                      <a:ext uri="{FF2B5EF4-FFF2-40B4-BE49-F238E27FC236}">
                        <a16:creationId xmlns="" xmlns:a16="http://schemas.microsoft.com/office/drawing/2014/main" id="{9D16A219-6789-49D5-9E4D-84464FB3B2B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9" name="Rechthoek 178">
                    <a:extLst>
                      <a:ext uri="{FF2B5EF4-FFF2-40B4-BE49-F238E27FC236}">
                        <a16:creationId xmlns="" xmlns:a16="http://schemas.microsoft.com/office/drawing/2014/main" id="{56B93B8C-8E6C-47B2-A266-63989379BD1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0" name="Rechthoek 179">
                    <a:extLst>
                      <a:ext uri="{FF2B5EF4-FFF2-40B4-BE49-F238E27FC236}">
                        <a16:creationId xmlns="" xmlns:a16="http://schemas.microsoft.com/office/drawing/2014/main" id="{D2970F26-69D0-43D5-B796-AC05817361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1" name="Rechthoek 180">
                    <a:extLst>
                      <a:ext uri="{FF2B5EF4-FFF2-40B4-BE49-F238E27FC236}">
                        <a16:creationId xmlns="" xmlns:a16="http://schemas.microsoft.com/office/drawing/2014/main" id="{D308E3A8-C908-47A0-B707-D88FCE3C1AB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2" name="Rechthoek 181">
                    <a:extLst>
                      <a:ext uri="{FF2B5EF4-FFF2-40B4-BE49-F238E27FC236}">
                        <a16:creationId xmlns="" xmlns:a16="http://schemas.microsoft.com/office/drawing/2014/main" id="{C8DE9EFB-AF4C-4425-9349-47045FB25E4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176" name="Boog 175">
                  <a:extLst>
                    <a:ext uri="{FF2B5EF4-FFF2-40B4-BE49-F238E27FC236}">
                      <a16:creationId xmlns="" xmlns:a16="http://schemas.microsoft.com/office/drawing/2014/main" id="{EA97E8D6-A464-4DEA-BFEA-3E2E8D477FF0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172" name="Tekstvak 171">
                <a:extLst>
                  <a:ext uri="{FF2B5EF4-FFF2-40B4-BE49-F238E27FC236}">
                    <a16:creationId xmlns="" xmlns:a16="http://schemas.microsoft.com/office/drawing/2014/main" id="{C8742E48-AC58-4070-A90D-185472719FE3}"/>
                  </a:ext>
                </a:extLst>
              </p:cNvPr>
              <p:cNvSpPr txBox="1"/>
              <p:nvPr userDrawn="1"/>
            </p:nvSpPr>
            <p:spPr>
              <a:xfrm>
                <a:off x="12997648" y="3263402"/>
                <a:ext cx="855209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Indeling</a:t>
                </a:r>
              </a:p>
            </p:txBody>
          </p:sp>
          <p:sp>
            <p:nvSpPr>
              <p:cNvPr id="173" name="Tekstvak 172">
                <a:extLst>
                  <a:ext uri="{FF2B5EF4-FFF2-40B4-BE49-F238E27FC236}">
                    <a16:creationId xmlns="" xmlns:a16="http://schemas.microsoft.com/office/drawing/2014/main" id="{9896333E-7021-4FCD-B35D-D1BAEE1E2C50}"/>
                  </a:ext>
                </a:extLst>
              </p:cNvPr>
              <p:cNvSpPr txBox="1"/>
              <p:nvPr userDrawn="1"/>
            </p:nvSpPr>
            <p:spPr>
              <a:xfrm>
                <a:off x="12984219" y="3584528"/>
                <a:ext cx="855209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Dia Herstellen</a:t>
                </a:r>
              </a:p>
            </p:txBody>
          </p:sp>
          <p:pic>
            <p:nvPicPr>
              <p:cNvPr id="174" name="Picture 3">
                <a:extLst>
                  <a:ext uri="{FF2B5EF4-FFF2-40B4-BE49-F238E27FC236}">
                    <a16:creationId xmlns="" xmlns:a16="http://schemas.microsoft.com/office/drawing/2014/main" id="{06B963BC-7CEC-402F-B478-10725F1E072E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9921" y="367122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8" name="Ovaal 157">
              <a:extLst>
                <a:ext uri="{FF2B5EF4-FFF2-40B4-BE49-F238E27FC236}">
                  <a16:creationId xmlns="" xmlns:a16="http://schemas.microsoft.com/office/drawing/2014/main" id="{71EE4F2B-4340-4277-B621-F366D62633E9}"/>
                </a:ext>
              </a:extLst>
            </p:cNvPr>
            <p:cNvSpPr/>
            <p:nvPr userDrawn="1"/>
          </p:nvSpPr>
          <p:spPr>
            <a:xfrm>
              <a:off x="12391601" y="35884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159" name="Rechthoek 158">
              <a:extLst>
                <a:ext uri="{FF2B5EF4-FFF2-40B4-BE49-F238E27FC236}">
                  <a16:creationId xmlns="" xmlns:a16="http://schemas.microsoft.com/office/drawing/2014/main" id="{B33424DB-B1AB-4593-816D-1199D50B12ED}"/>
                </a:ext>
              </a:extLst>
            </p:cNvPr>
            <p:cNvSpPr/>
            <p:nvPr userDrawn="1"/>
          </p:nvSpPr>
          <p:spPr>
            <a:xfrm>
              <a:off x="12757282" y="424908"/>
              <a:ext cx="3038977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81E6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cs typeface="Segoe UI Light" panose="020B0502040204020203" pitchFamily="34" charset="0"/>
                </a:rPr>
                <a:t>(Optioneel) 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/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Staat er al een foto ingevoegd op de slide?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</a:br>
              <a:r>
                <a:rPr kumimoji="0" lang="nl-NL" sz="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 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/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Onderaan het fotovenster zit een aanklikbare balk  die je met je muis kan selecteren. Door de selectie te maken en vervolgens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‘Delete’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 te drukken, kan je de foto verwijderen.</a:t>
              </a:r>
            </a:p>
            <a:p>
              <a:pPr marL="452438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81E6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Vervolgens kan je door op het foto-icoon </a:t>
              </a:r>
              <a:b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te klikken een foto naar keuze invoegen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81E6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" b="1" i="1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 </a:t>
              </a:r>
              <a:r>
                <a:rPr kumimoji="0" lang="nl-NL" sz="1100" b="1" i="1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/>
              </a:r>
              <a:br>
                <a:rPr kumimoji="0" lang="nl-NL" sz="1100" b="1" i="1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</a:br>
              <a:r>
                <a:rPr kumimoji="0" lang="nl-NL" sz="1100" b="1" i="1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Ga vervolgens verder naar stap 3.</a:t>
              </a:r>
            </a:p>
          </p:txBody>
        </p:sp>
        <p:cxnSp>
          <p:nvCxnSpPr>
            <p:cNvPr id="160" name="Rechte verbindingslijn 159">
              <a:extLst>
                <a:ext uri="{FF2B5EF4-FFF2-40B4-BE49-F238E27FC236}">
                  <a16:creationId xmlns="" xmlns:a16="http://schemas.microsoft.com/office/drawing/2014/main" id="{9C7DA918-7B3C-473E-9C55-CB8A2098F1F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406842" y="228725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161" name="Groep 160">
              <a:extLst>
                <a:ext uri="{FF2B5EF4-FFF2-40B4-BE49-F238E27FC236}">
                  <a16:creationId xmlns="" xmlns:a16="http://schemas.microsoft.com/office/drawing/2014/main" id="{1D6A937A-B8F0-453F-82BC-1E2A60FB95E4}"/>
                </a:ext>
              </a:extLst>
            </p:cNvPr>
            <p:cNvGrpSpPr/>
            <p:nvPr userDrawn="1"/>
          </p:nvGrpSpPr>
          <p:grpSpPr>
            <a:xfrm>
              <a:off x="12757282" y="1531373"/>
              <a:ext cx="294789" cy="318834"/>
              <a:chOff x="14466489" y="1001522"/>
              <a:chExt cx="290627" cy="314333"/>
            </a:xfrm>
          </p:grpSpPr>
          <p:sp>
            <p:nvSpPr>
              <p:cNvPr id="162" name="Rechthoek 161">
                <a:extLst>
                  <a:ext uri="{FF2B5EF4-FFF2-40B4-BE49-F238E27FC236}">
                    <a16:creationId xmlns="" xmlns:a16="http://schemas.microsoft.com/office/drawing/2014/main" id="{F9B5EAE7-B703-498D-940B-5E4BC1BA3F07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C0C0C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63" name="Ovaal 162">
                <a:extLst>
                  <a:ext uri="{FF2B5EF4-FFF2-40B4-BE49-F238E27FC236}">
                    <a16:creationId xmlns="" xmlns:a16="http://schemas.microsoft.com/office/drawing/2014/main" id="{A0EA488D-1E44-4FA3-85EF-89FFAF486DA0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64" name="Vrije vorm: vorm 163">
                <a:extLst>
                  <a:ext uri="{FF2B5EF4-FFF2-40B4-BE49-F238E27FC236}">
                    <a16:creationId xmlns="" xmlns:a16="http://schemas.microsoft.com/office/drawing/2014/main" id="{64957BFC-8EF9-4C07-A031-90853576D5EB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65" name="Rechthoek: afgeronde hoeken 164">
                <a:extLst>
                  <a:ext uri="{FF2B5EF4-FFF2-40B4-BE49-F238E27FC236}">
                    <a16:creationId xmlns="" xmlns:a16="http://schemas.microsoft.com/office/drawing/2014/main" id="{B03DB417-D9E0-4635-A3C0-7A0E963B524F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166" name="Rechte verbindingslijn 165">
                <a:extLst>
                  <a:ext uri="{FF2B5EF4-FFF2-40B4-BE49-F238E27FC236}">
                    <a16:creationId xmlns="" xmlns:a16="http://schemas.microsoft.com/office/drawing/2014/main" id="{1D768A04-411E-4D71-B5CA-EF16123A25D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67" name="Rechte verbindingslijn 166">
                <a:extLst>
                  <a:ext uri="{FF2B5EF4-FFF2-40B4-BE49-F238E27FC236}">
                    <a16:creationId xmlns="" xmlns:a16="http://schemas.microsoft.com/office/drawing/2014/main" id="{C621FB48-7A62-4347-AC53-C35E4D0C2D3B}"/>
                  </a:ext>
                </a:extLst>
              </p:cNvPr>
              <p:cNvCxnSpPr>
                <a:cxnSpLocks/>
                <a:stCxn id="165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190" name="Tijdelijke aanduiding voor afbeelding 2">
            <a:extLst>
              <a:ext uri="{FF2B5EF4-FFF2-40B4-BE49-F238E27FC236}">
                <a16:creationId xmlns="" xmlns:a16="http://schemas.microsoft.com/office/drawing/2014/main" id="{4CA7BFCF-7BB0-4C88-B28E-2409A5B2631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639138" y="6163665"/>
            <a:ext cx="1916747" cy="443531"/>
          </a:xfrm>
        </p:spPr>
        <p:txBody>
          <a:bodyPr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nl-NL" dirty="0"/>
              <a:t>Logo 1</a:t>
            </a:r>
          </a:p>
        </p:txBody>
      </p:sp>
    </p:spTree>
    <p:extLst>
      <p:ext uri="{BB962C8B-B14F-4D97-AF65-F5344CB8AC3E}">
        <p14:creationId xmlns:p14="http://schemas.microsoft.com/office/powerpoint/2010/main" val="2733813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% GRAFIEK (1X), 50%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grafiek 12"/>
          <p:cNvSpPr>
            <a:spLocks noGrp="1"/>
          </p:cNvSpPr>
          <p:nvPr>
            <p:ph type="chart" sz="quarter" idx="14" hasCustomPrompt="1"/>
          </p:nvPr>
        </p:nvSpPr>
        <p:spPr>
          <a:xfrm>
            <a:off x="6275457" y="1726570"/>
            <a:ext cx="5195818" cy="4071600"/>
          </a:xfrm>
          <a:prstGeom prst="rect">
            <a:avLst/>
          </a:prstGeom>
          <a:noFill/>
          <a:ln>
            <a:noFill/>
          </a:ln>
        </p:spPr>
        <p:txBody>
          <a:bodyPr tIns="1080000"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</a:t>
            </a:r>
            <a:r>
              <a:rPr lang="nl-NL" noProof="0" dirty="0"/>
              <a:t>icoon</a:t>
            </a:r>
            <a:r>
              <a:rPr lang="nl-NL" dirty="0"/>
              <a:t> om </a:t>
            </a:r>
            <a:br>
              <a:rPr lang="nl-NL" dirty="0"/>
            </a:br>
            <a:r>
              <a:rPr lang="nl-NL" dirty="0"/>
              <a:t>een grafiek in te laden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98499" y="1726570"/>
            <a:ext cx="5215217" cy="4071600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 marL="446088" indent="0">
              <a:buNone/>
              <a:defRPr/>
            </a:lvl8pPr>
            <a:lvl9pPr>
              <a:defRPr/>
            </a:lvl9pPr>
          </a:lstStyle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2"/>
            <a:r>
              <a:rPr lang="nl-NL" dirty="0"/>
              <a:t>Sub-sub 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Header</a:t>
            </a:r>
          </a:p>
          <a:p>
            <a:pPr lvl="5"/>
            <a:r>
              <a:rPr lang="nl-NL" dirty="0"/>
              <a:t>Opsomming</a:t>
            </a:r>
          </a:p>
          <a:p>
            <a:pPr lvl="6"/>
            <a:r>
              <a:rPr lang="nl-NL" noProof="0" dirty="0"/>
              <a:t>Alfabetische nummering</a:t>
            </a:r>
          </a:p>
          <a:p>
            <a:pPr lvl="7"/>
            <a:r>
              <a:rPr lang="nl-NL" dirty="0"/>
              <a:t>Sub-sub </a:t>
            </a:r>
            <a:r>
              <a:rPr lang="nl-NL" dirty="0" err="1"/>
              <a:t>bullet</a:t>
            </a:r>
            <a:endParaRPr lang="nl-NL" dirty="0"/>
          </a:p>
          <a:p>
            <a:pPr lvl="8"/>
            <a:r>
              <a:rPr lang="nl-NL" dirty="0"/>
              <a:t>Italic tekst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="" xmlns:a16="http://schemas.microsoft.com/office/drawing/2014/main" id="{ECBBFAAF-54B6-4A94-A3AC-7FB4F580556A}"/>
              </a:ext>
            </a:extLst>
          </p:cNvPr>
          <p:cNvSpPr txBox="1"/>
          <p:nvPr userDrawn="1"/>
        </p:nvSpPr>
        <p:spPr>
          <a:xfrm>
            <a:off x="-3150" y="-537023"/>
            <a:ext cx="1219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Text</a:t>
            </a:r>
            <a:r>
              <a:rPr lang="nl-NL" sz="14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+ </a:t>
            </a:r>
            <a:r>
              <a:rPr lang="nl-NL" sz="1400" b="0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graph</a:t>
            </a:r>
            <a:r>
              <a:rPr lang="nl-NL" sz="14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nl-NL" sz="1400" b="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slide</a:t>
            </a:r>
            <a:endParaRPr lang="nl-NL" sz="1400" b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="" xmlns:a16="http://schemas.microsoft.com/office/drawing/2014/main" id="{0D9404AF-7842-475D-883B-B32CAC2D61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500" y="741500"/>
            <a:ext cx="10774800" cy="639240"/>
          </a:xfrm>
        </p:spPr>
        <p:txBody>
          <a:bodyPr lIns="0" tIns="0" rIns="0" bIns="0"/>
          <a:lstStyle>
            <a:lvl1pPr>
              <a:defRPr cap="none" baseline="0"/>
            </a:lvl1pPr>
          </a:lstStyle>
          <a:p>
            <a:r>
              <a:rPr lang="nl-NL" dirty="0"/>
              <a:t>Klik hier om je titel te plaatsen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grpSp>
        <p:nvGrpSpPr>
          <p:cNvPr id="77" name="Instructie">
            <a:extLst>
              <a:ext uri="{FF2B5EF4-FFF2-40B4-BE49-F238E27FC236}">
                <a16:creationId xmlns="" xmlns:a16="http://schemas.microsoft.com/office/drawing/2014/main" id="{CE70BF95-CCF8-40E8-9304-24FCD397A27B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78" name="Meer informatie">
              <a:extLst>
                <a:ext uri="{FF2B5EF4-FFF2-40B4-BE49-F238E27FC236}">
                  <a16:creationId xmlns="" xmlns:a16="http://schemas.microsoft.com/office/drawing/2014/main" id="{774CABE4-E086-4B56-B5A1-2EB605998A98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116" name="Freeform 101">
                <a:extLst>
                  <a:ext uri="{FF2B5EF4-FFF2-40B4-BE49-F238E27FC236}">
                    <a16:creationId xmlns="" xmlns:a16="http://schemas.microsoft.com/office/drawing/2014/main" id="{8940F43A-BFFC-452D-B3C9-E04A54A0F62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17" name="Rechthoek 116">
                <a:extLst>
                  <a:ext uri="{FF2B5EF4-FFF2-40B4-BE49-F238E27FC236}">
                    <a16:creationId xmlns="" xmlns:a16="http://schemas.microsoft.com/office/drawing/2014/main" id="{7D19835F-4048-4165-B536-E9F9A6FA63D7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18" name="Rechte verbindingslijn 117">
                <a:extLst>
                  <a:ext uri="{FF2B5EF4-FFF2-40B4-BE49-F238E27FC236}">
                    <a16:creationId xmlns="" xmlns:a16="http://schemas.microsoft.com/office/drawing/2014/main" id="{55836025-BA6B-4BC1-959C-ACA9B956F04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cxnSp>
          <p:nvCxnSpPr>
            <p:cNvPr id="79" name="Rechte verbindingslijn 78">
              <a:extLst>
                <a:ext uri="{FF2B5EF4-FFF2-40B4-BE49-F238E27FC236}">
                  <a16:creationId xmlns="" xmlns:a16="http://schemas.microsoft.com/office/drawing/2014/main" id="{9DE57B87-A74F-48DB-941E-F768109F9AF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80" name="Rechthoek 79">
              <a:extLst>
                <a:ext uri="{FF2B5EF4-FFF2-40B4-BE49-F238E27FC236}">
                  <a16:creationId xmlns="" xmlns:a16="http://schemas.microsoft.com/office/drawing/2014/main" id="{58F7ED09-5075-4172-B195-2591E9F34154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Oswald"/>
                  <a:cs typeface="Segoe UI Light" panose="020B0502040204020203" pitchFamily="34" charset="0"/>
                </a:rPr>
                <a:t>Data van de Grafiek Bewerken</a:t>
              </a:r>
            </a:p>
          </p:txBody>
        </p:sp>
        <p:sp>
          <p:nvSpPr>
            <p:cNvPr id="81" name="Ovaal 80">
              <a:extLst>
                <a:ext uri="{FF2B5EF4-FFF2-40B4-BE49-F238E27FC236}">
                  <a16:creationId xmlns="" xmlns:a16="http://schemas.microsoft.com/office/drawing/2014/main" id="{DC666B87-6B06-4243-A864-D57196A13735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82" name="Rechte verbindingslijn 81">
              <a:extLst>
                <a:ext uri="{FF2B5EF4-FFF2-40B4-BE49-F238E27FC236}">
                  <a16:creationId xmlns="" xmlns:a16="http://schemas.microsoft.com/office/drawing/2014/main" id="{246A2B1F-2E9C-46D2-B618-3B0B267A366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83" name="Rechthoek 82">
              <a:extLst>
                <a:ext uri="{FF2B5EF4-FFF2-40B4-BE49-F238E27FC236}">
                  <a16:creationId xmlns="" xmlns:a16="http://schemas.microsoft.com/office/drawing/2014/main" id="{560C0781-628A-40CC-A4A8-BEF813142D73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12175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Selecteer de grafiek, klik met de rechter muisknop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‘Gegevens bewerken’</a:t>
              </a:r>
            </a:p>
          </p:txBody>
        </p:sp>
        <p:grpSp>
          <p:nvGrpSpPr>
            <p:cNvPr id="84" name="Groep 83">
              <a:extLst>
                <a:ext uri="{FF2B5EF4-FFF2-40B4-BE49-F238E27FC236}">
                  <a16:creationId xmlns="" xmlns:a16="http://schemas.microsoft.com/office/drawing/2014/main" id="{D3CEAACE-8E1C-4D19-A5B9-0E2149222FF5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85" name="Rechthoek 84">
                <a:extLst>
                  <a:ext uri="{FF2B5EF4-FFF2-40B4-BE49-F238E27FC236}">
                    <a16:creationId xmlns="" xmlns:a16="http://schemas.microsoft.com/office/drawing/2014/main" id="{7C271B78-126C-41BE-A1B9-2E3C81909700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D1D1D1"/>
                </a:solidFill>
                <a:prstDash val="solid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6" name="Rechthoek 85">
                <a:extLst>
                  <a:ext uri="{FF2B5EF4-FFF2-40B4-BE49-F238E27FC236}">
                    <a16:creationId xmlns="" xmlns:a16="http://schemas.microsoft.com/office/drawing/2014/main" id="{BEC74CCC-D6FF-4B60-B9BB-379EE9D37D6A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87" name="Tekstvak 86">
                <a:extLst>
                  <a:ext uri="{FF2B5EF4-FFF2-40B4-BE49-F238E27FC236}">
                    <a16:creationId xmlns="" xmlns:a16="http://schemas.microsoft.com/office/drawing/2014/main" id="{2055F766-44FD-4659-A211-422D9044E008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Grafiektype wijzigen</a:t>
                </a:r>
              </a:p>
            </p:txBody>
          </p:sp>
          <p:sp>
            <p:nvSpPr>
              <p:cNvPr id="88" name="Tekstvak 87">
                <a:extLst>
                  <a:ext uri="{FF2B5EF4-FFF2-40B4-BE49-F238E27FC236}">
                    <a16:creationId xmlns="" xmlns:a16="http://schemas.microsoft.com/office/drawing/2014/main" id="{6532543D-07BA-40FF-B941-E9BE243A4DD5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Gegevens bewerken</a:t>
                </a:r>
              </a:p>
            </p:txBody>
          </p:sp>
          <p:pic>
            <p:nvPicPr>
              <p:cNvPr id="89" name="Picture 3">
                <a:extLst>
                  <a:ext uri="{FF2B5EF4-FFF2-40B4-BE49-F238E27FC236}">
                    <a16:creationId xmlns="" xmlns:a16="http://schemas.microsoft.com/office/drawing/2014/main" id="{FA1D3657-B21F-44FF-987D-45A2CDEAE6E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90" name="Groep 89">
                <a:extLst>
                  <a:ext uri="{FF2B5EF4-FFF2-40B4-BE49-F238E27FC236}">
                    <a16:creationId xmlns="" xmlns:a16="http://schemas.microsoft.com/office/drawing/2014/main" id="{7F8D2172-A4E8-4D25-A51A-ADAA526EA54A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113" name="Rechthoek 112">
                  <a:extLst>
                    <a:ext uri="{FF2B5EF4-FFF2-40B4-BE49-F238E27FC236}">
                      <a16:creationId xmlns="" xmlns:a16="http://schemas.microsoft.com/office/drawing/2014/main" id="{660A1802-C042-43C0-9985-E680A40B6F64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Rechthoek 113">
                  <a:extLst>
                    <a:ext uri="{FF2B5EF4-FFF2-40B4-BE49-F238E27FC236}">
                      <a16:creationId xmlns="" xmlns:a16="http://schemas.microsoft.com/office/drawing/2014/main" id="{989BE8E3-D8DF-4E91-92D0-355556D25AE6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Rechthoek 114">
                  <a:extLst>
                    <a:ext uri="{FF2B5EF4-FFF2-40B4-BE49-F238E27FC236}">
                      <a16:creationId xmlns="" xmlns:a16="http://schemas.microsoft.com/office/drawing/2014/main" id="{56A96144-3F20-4382-9DC8-251A2E427C41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1" name="Groep 90">
                <a:extLst>
                  <a:ext uri="{FF2B5EF4-FFF2-40B4-BE49-F238E27FC236}">
                    <a16:creationId xmlns="" xmlns:a16="http://schemas.microsoft.com/office/drawing/2014/main" id="{6A3FC31D-4E49-44DB-B472-4C499EFC5665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92" name="Rechthoek 91">
                  <a:extLst>
                    <a:ext uri="{FF2B5EF4-FFF2-40B4-BE49-F238E27FC236}">
                      <a16:creationId xmlns="" xmlns:a16="http://schemas.microsoft.com/office/drawing/2014/main" id="{A97750B7-18D1-460F-AC2F-506D495C6486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grpSp>
              <p:nvGrpSpPr>
                <p:cNvPr id="93" name="Groep 92">
                  <a:extLst>
                    <a:ext uri="{FF2B5EF4-FFF2-40B4-BE49-F238E27FC236}">
                      <a16:creationId xmlns="" xmlns:a16="http://schemas.microsoft.com/office/drawing/2014/main" id="{639B3BBC-430E-447A-91F8-436A4B6B6D25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94" name="Groep 93">
                    <a:extLst>
                      <a:ext uri="{FF2B5EF4-FFF2-40B4-BE49-F238E27FC236}">
                        <a16:creationId xmlns="" xmlns:a16="http://schemas.microsoft.com/office/drawing/2014/main" id="{115D4FC2-E374-4205-889E-D9D7EBC5C575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99" name="Rechthoek 98">
                      <a:extLst>
                        <a:ext uri="{FF2B5EF4-FFF2-40B4-BE49-F238E27FC236}">
                          <a16:creationId xmlns="" xmlns:a16="http://schemas.microsoft.com/office/drawing/2014/main" id="{3738ED01-51A3-4B26-AA0C-59AB80347FE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100" name="Groep 99">
                      <a:extLst>
                        <a:ext uri="{FF2B5EF4-FFF2-40B4-BE49-F238E27FC236}">
                          <a16:creationId xmlns="" xmlns:a16="http://schemas.microsoft.com/office/drawing/2014/main" id="{49F468B6-2508-4297-AD60-5DAE2BDBEF2E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106" name="Rechte verbindingslijn 105">
                        <a:extLst>
                          <a:ext uri="{FF2B5EF4-FFF2-40B4-BE49-F238E27FC236}">
                            <a16:creationId xmlns="" xmlns:a16="http://schemas.microsoft.com/office/drawing/2014/main" id="{3E06B4A8-12E3-4171-937A-2C6429D55F9F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81818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07" name="Rechte verbindingslijn 106">
                        <a:extLst>
                          <a:ext uri="{FF2B5EF4-FFF2-40B4-BE49-F238E27FC236}">
                            <a16:creationId xmlns="" xmlns:a16="http://schemas.microsoft.com/office/drawing/2014/main" id="{F4CCCDDC-6E78-482C-94A9-6074D16330ED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818181"/>
                        </a:solidFill>
                        <a:prstDash val="solid"/>
                      </a:ln>
                      <a:effectLst/>
                    </p:spPr>
                  </p:cxnSp>
                  <p:grpSp>
                    <p:nvGrpSpPr>
                      <p:cNvPr id="108" name="Groep 107">
                        <a:extLst>
                          <a:ext uri="{FF2B5EF4-FFF2-40B4-BE49-F238E27FC236}">
                            <a16:creationId xmlns="" xmlns:a16="http://schemas.microsoft.com/office/drawing/2014/main" id="{8C52F767-1590-4D0F-923C-B999E79764E9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109" name="Rechte verbindingslijn 108">
                          <a:extLst>
                            <a:ext uri="{FF2B5EF4-FFF2-40B4-BE49-F238E27FC236}">
                              <a16:creationId xmlns="" xmlns:a16="http://schemas.microsoft.com/office/drawing/2014/main" id="{4AC0B34C-B847-41FD-93B2-870DF8D651F3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818181"/>
                          </a:solidFill>
                          <a:prstDash val="solid"/>
                        </a:ln>
                        <a:effectLst/>
                      </p:spPr>
                    </p:cxnSp>
                    <p:cxnSp>
                      <p:nvCxnSpPr>
                        <p:cNvPr id="110" name="Rechte verbindingslijn 109">
                          <a:extLst>
                            <a:ext uri="{FF2B5EF4-FFF2-40B4-BE49-F238E27FC236}">
                              <a16:creationId xmlns="" xmlns:a16="http://schemas.microsoft.com/office/drawing/2014/main" id="{7A3BE83F-D0BE-4294-AF30-2F80B18ED2C2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818181"/>
                          </a:solidFill>
                          <a:prstDash val="solid"/>
                        </a:ln>
                        <a:effectLst/>
                      </p:spPr>
                    </p:cxnSp>
                    <p:cxnSp>
                      <p:nvCxnSpPr>
                        <p:cNvPr id="111" name="Rechte verbindingslijn 110">
                          <a:extLst>
                            <a:ext uri="{FF2B5EF4-FFF2-40B4-BE49-F238E27FC236}">
                              <a16:creationId xmlns="" xmlns:a16="http://schemas.microsoft.com/office/drawing/2014/main" id="{4128CCA7-6BB6-4BD6-9D10-A1FF25244AFE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818181"/>
                          </a:solidFill>
                          <a:prstDash val="solid"/>
                        </a:ln>
                        <a:effectLst/>
                      </p:spPr>
                    </p:cxnSp>
                    <p:cxnSp>
                      <p:nvCxnSpPr>
                        <p:cNvPr id="112" name="Rechte verbindingslijn 111">
                          <a:extLst>
                            <a:ext uri="{FF2B5EF4-FFF2-40B4-BE49-F238E27FC236}">
                              <a16:creationId xmlns="" xmlns:a16="http://schemas.microsoft.com/office/drawing/2014/main" id="{0116B15C-901E-466B-A879-FEF1CFA7A0A1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818181"/>
                          </a:solidFill>
                          <a:prstDash val="solid"/>
                        </a:ln>
                        <a:effectLst/>
                      </p:spPr>
                    </p:cxnSp>
                  </p:grpSp>
                </p:grpSp>
                <p:cxnSp>
                  <p:nvCxnSpPr>
                    <p:cNvPr id="101" name="Rechte verbindingslijn 100">
                      <a:extLst>
                        <a:ext uri="{FF2B5EF4-FFF2-40B4-BE49-F238E27FC236}">
                          <a16:creationId xmlns="" xmlns:a16="http://schemas.microsoft.com/office/drawing/2014/main" id="{BD9BF07B-284A-4F10-90A1-8ADBE5E020EA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818181"/>
                      </a:solidFill>
                      <a:prstDash val="solid"/>
                    </a:ln>
                    <a:effectLst/>
                  </p:spPr>
                </p:cxnSp>
                <p:grpSp>
                  <p:nvGrpSpPr>
                    <p:cNvPr id="102" name="Groep 101">
                      <a:extLst>
                        <a:ext uri="{FF2B5EF4-FFF2-40B4-BE49-F238E27FC236}">
                          <a16:creationId xmlns="" xmlns:a16="http://schemas.microsoft.com/office/drawing/2014/main" id="{61FE86A7-F38B-4734-AABD-D2A3A07DCA98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103" name="Rechte verbindingslijn 102">
                        <a:extLst>
                          <a:ext uri="{FF2B5EF4-FFF2-40B4-BE49-F238E27FC236}">
                            <a16:creationId xmlns="" xmlns:a16="http://schemas.microsoft.com/office/drawing/2014/main" id="{3EE05423-C656-4859-A42C-93CD91F5F800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noFill/>
                      <a:ln w="6350" cap="flat" cmpd="sng" algn="ctr">
                        <a:solidFill>
                          <a:srgbClr val="81818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04" name="Rechte verbindingslijn 103">
                        <a:extLst>
                          <a:ext uri="{FF2B5EF4-FFF2-40B4-BE49-F238E27FC236}">
                            <a16:creationId xmlns="" xmlns:a16="http://schemas.microsoft.com/office/drawing/2014/main" id="{C0550935-14D2-41A4-BA03-B7D7FB4B4F08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noFill/>
                      <a:ln w="6350" cap="flat" cmpd="sng" algn="ctr">
                        <a:solidFill>
                          <a:srgbClr val="81818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105" name="Rechte verbindingslijn 104">
                        <a:extLst>
                          <a:ext uri="{FF2B5EF4-FFF2-40B4-BE49-F238E27FC236}">
                            <a16:creationId xmlns="" xmlns:a16="http://schemas.microsoft.com/office/drawing/2014/main" id="{9ADF307A-7060-4075-801F-D114E8AF9BF0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noFill/>
                      <a:ln w="6350" cap="flat" cmpd="sng" algn="ctr">
                        <a:solidFill>
                          <a:srgbClr val="818181"/>
                        </a:solidFill>
                        <a:prstDash val="solid"/>
                      </a:ln>
                      <a:effectLst/>
                    </p:spPr>
                  </p:cxnSp>
                </p:grpSp>
              </p:grpSp>
              <p:grpSp>
                <p:nvGrpSpPr>
                  <p:cNvPr id="95" name="Groep 94">
                    <a:extLst>
                      <a:ext uri="{FF2B5EF4-FFF2-40B4-BE49-F238E27FC236}">
                        <a16:creationId xmlns="" xmlns:a16="http://schemas.microsoft.com/office/drawing/2014/main" id="{705DA2EF-D1E5-4BD7-98DA-840056AA9E67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96" name="Rechthoek 95">
                      <a:extLst>
                        <a:ext uri="{FF2B5EF4-FFF2-40B4-BE49-F238E27FC236}">
                          <a16:creationId xmlns="" xmlns:a16="http://schemas.microsoft.com/office/drawing/2014/main" id="{415CDC70-8358-4A5E-8E86-6002D7791EE4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7" name="Rechthoek: afgeronde bovenhoeken 96">
                      <a:extLst>
                        <a:ext uri="{FF2B5EF4-FFF2-40B4-BE49-F238E27FC236}">
                          <a16:creationId xmlns="" xmlns:a16="http://schemas.microsoft.com/office/drawing/2014/main" id="{702C3D7A-0A68-47A0-8EBB-77804F0B79A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98" name="Gelijkbenige driehoek 97">
                      <a:extLst>
                        <a:ext uri="{FF2B5EF4-FFF2-40B4-BE49-F238E27FC236}">
                          <a16:creationId xmlns="" xmlns:a16="http://schemas.microsoft.com/office/drawing/2014/main" id="{D8357B2B-A8F2-441D-B824-D61F6E4B2BFE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119" name="Instructie">
            <a:extLst>
              <a:ext uri="{FF2B5EF4-FFF2-40B4-BE49-F238E27FC236}">
                <a16:creationId xmlns="" xmlns:a16="http://schemas.microsoft.com/office/drawing/2014/main" id="{067CB4A2-39D9-4A69-A83A-FDA40A2C3596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120" name="Rechthoek 119">
              <a:extLst>
                <a:ext uri="{FF2B5EF4-FFF2-40B4-BE49-F238E27FC236}">
                  <a16:creationId xmlns="" xmlns:a16="http://schemas.microsoft.com/office/drawing/2014/main" id="{E85E4C18-DB44-4244-9874-A5F5A777B280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Oswald"/>
                  <a:cs typeface="Segoe UI Light" panose="020B0502040204020203" pitchFamily="34" charset="0"/>
                </a:rPr>
                <a:t>Grafiek invoegen/veranderen</a:t>
              </a:r>
            </a:p>
          </p:txBody>
        </p:sp>
        <p:sp>
          <p:nvSpPr>
            <p:cNvPr id="121" name="Ovaal 120">
              <a:extLst>
                <a:ext uri="{FF2B5EF4-FFF2-40B4-BE49-F238E27FC236}">
                  <a16:creationId xmlns="" xmlns:a16="http://schemas.microsoft.com/office/drawing/2014/main" id="{E62645B0-F34D-4FE8-8E1F-ACEB95EF9FFE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22" name="Rechte verbindingslijn 121">
              <a:extLst>
                <a:ext uri="{FF2B5EF4-FFF2-40B4-BE49-F238E27FC236}">
                  <a16:creationId xmlns="" xmlns:a16="http://schemas.microsoft.com/office/drawing/2014/main" id="{6FCD5885-FB00-4E07-8E7A-9A1EC521EA0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cxnSp>
          <p:nvCxnSpPr>
            <p:cNvPr id="123" name="Rechte verbindingslijn 122">
              <a:extLst>
                <a:ext uri="{FF2B5EF4-FFF2-40B4-BE49-F238E27FC236}">
                  <a16:creationId xmlns="" xmlns:a16="http://schemas.microsoft.com/office/drawing/2014/main" id="{6416BBBC-467B-4219-8290-E64F3BC95FA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24" name="Rechthoek 123">
              <a:extLst>
                <a:ext uri="{FF2B5EF4-FFF2-40B4-BE49-F238E27FC236}">
                  <a16:creationId xmlns="" xmlns:a16="http://schemas.microsoft.com/office/drawing/2014/main" id="{96628DE9-3C03-4BA3-A871-7739F0F0E8B2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Wanneer nodig, verwijder de bestaande grafiek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. Klik op het pictogram om een nieuwe grafiek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cs typeface="Segoe UI Light" panose="020B0502040204020203" pitchFamily="34" charset="0"/>
              </a:endParaRPr>
            </a:p>
          </p:txBody>
        </p:sp>
        <p:sp>
          <p:nvSpPr>
            <p:cNvPr id="125" name="Ovaal 124">
              <a:extLst>
                <a:ext uri="{FF2B5EF4-FFF2-40B4-BE49-F238E27FC236}">
                  <a16:creationId xmlns="" xmlns:a16="http://schemas.microsoft.com/office/drawing/2014/main" id="{32C295AF-C7E1-4F01-8F5A-3108155B256D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26" name="Rechthoek 125">
              <a:extLst>
                <a:ext uri="{FF2B5EF4-FFF2-40B4-BE49-F238E27FC236}">
                  <a16:creationId xmlns="" xmlns:a16="http://schemas.microsoft.com/office/drawing/2014/main" id="{AEB8283F-A6DE-4F03-8403-22AF4EA51AF9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Selecteer de gewenste grafiek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cs typeface="Segoe UI Light" panose="020B0502040204020203" pitchFamily="34" charset="0"/>
              </a:endParaRPr>
            </a:p>
          </p:txBody>
        </p:sp>
        <p:grpSp>
          <p:nvGrpSpPr>
            <p:cNvPr id="127" name="Groep 126">
              <a:extLst>
                <a:ext uri="{FF2B5EF4-FFF2-40B4-BE49-F238E27FC236}">
                  <a16:creationId xmlns="" xmlns:a16="http://schemas.microsoft.com/office/drawing/2014/main" id="{1D2E6E48-BC0E-4553-8D26-BDE4A1122EE6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33" name="Rechthoek 132">
                <a:extLst>
                  <a:ext uri="{FF2B5EF4-FFF2-40B4-BE49-F238E27FC236}">
                    <a16:creationId xmlns="" xmlns:a16="http://schemas.microsoft.com/office/drawing/2014/main" id="{8B572ED9-FBFF-4DF2-AE24-09C110CDBD39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34" name="Rechte verbindingslijn 133">
                <a:extLst>
                  <a:ext uri="{FF2B5EF4-FFF2-40B4-BE49-F238E27FC236}">
                    <a16:creationId xmlns="" xmlns:a16="http://schemas.microsoft.com/office/drawing/2014/main" id="{96FF8670-1B8C-406A-8E80-2EF682497AEF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35" name="Gelijkbenige driehoek 134">
                <a:extLst>
                  <a:ext uri="{FF2B5EF4-FFF2-40B4-BE49-F238E27FC236}">
                    <a16:creationId xmlns="" xmlns:a16="http://schemas.microsoft.com/office/drawing/2014/main" id="{4F597F2B-4382-4022-838A-1ADCE9273C6E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cxnSp>
          <p:nvCxnSpPr>
            <p:cNvPr id="128" name="Rechte verbindingslijn 127">
              <a:extLst>
                <a:ext uri="{FF2B5EF4-FFF2-40B4-BE49-F238E27FC236}">
                  <a16:creationId xmlns="" xmlns:a16="http://schemas.microsoft.com/office/drawing/2014/main" id="{8BE9BD79-AA3D-4B7E-A9DE-2F0FEAA6C83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129" name="Groep 128">
              <a:extLst>
                <a:ext uri="{FF2B5EF4-FFF2-40B4-BE49-F238E27FC236}">
                  <a16:creationId xmlns="" xmlns:a16="http://schemas.microsoft.com/office/drawing/2014/main" id="{3A97E1E2-A589-44B0-A0BE-904CC7E3960A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130" name="Rechthoek 129">
                <a:extLst>
                  <a:ext uri="{FF2B5EF4-FFF2-40B4-BE49-F238E27FC236}">
                    <a16:creationId xmlns="" xmlns:a16="http://schemas.microsoft.com/office/drawing/2014/main" id="{5A51256D-F9DB-42B2-A266-C5D70CBDF3BE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31" name="Rechthoek 130">
                <a:extLst>
                  <a:ext uri="{FF2B5EF4-FFF2-40B4-BE49-F238E27FC236}">
                    <a16:creationId xmlns="" xmlns:a16="http://schemas.microsoft.com/office/drawing/2014/main" id="{FD8E42CD-10C5-4D85-B6DB-FB413AFBD910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32" name="Rechthoek 131">
                <a:extLst>
                  <a:ext uri="{FF2B5EF4-FFF2-40B4-BE49-F238E27FC236}">
                    <a16:creationId xmlns="" xmlns:a16="http://schemas.microsoft.com/office/drawing/2014/main" id="{F7170BC5-983F-49F4-B729-095CA849A121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36" name="Instructie">
            <a:extLst>
              <a:ext uri="{FF2B5EF4-FFF2-40B4-BE49-F238E27FC236}">
                <a16:creationId xmlns="" xmlns:a16="http://schemas.microsoft.com/office/drawing/2014/main" id="{762BF204-E1D5-4C5F-B3E9-2108F611A804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137" name="Rechte verbindingslijn 136">
              <a:extLst>
                <a:ext uri="{FF2B5EF4-FFF2-40B4-BE49-F238E27FC236}">
                  <a16:creationId xmlns="" xmlns:a16="http://schemas.microsoft.com/office/drawing/2014/main" id="{E41371D0-00DD-441E-914A-2F0B8A564B4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38" name="Ovaal 137">
              <a:extLst>
                <a:ext uri="{FF2B5EF4-FFF2-40B4-BE49-F238E27FC236}">
                  <a16:creationId xmlns="" xmlns:a16="http://schemas.microsoft.com/office/drawing/2014/main" id="{D2C45595-F8D1-409C-9B4A-16F7F7F3D725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139" name="Rechthoek 138">
              <a:extLst>
                <a:ext uri="{FF2B5EF4-FFF2-40B4-BE49-F238E27FC236}">
                  <a16:creationId xmlns="" xmlns:a16="http://schemas.microsoft.com/office/drawing/2014/main" id="{4C70822B-E99B-4C0C-9580-5E00FCA083FB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28600" marR="0" lvl="5" indent="-228600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Opsomming</a:t>
              </a:r>
            </a:p>
          </p:txBody>
        </p:sp>
        <p:sp>
          <p:nvSpPr>
            <p:cNvPr id="140" name="Ovaal 139">
              <a:extLst>
                <a:ext uri="{FF2B5EF4-FFF2-40B4-BE49-F238E27FC236}">
                  <a16:creationId xmlns="" xmlns:a16="http://schemas.microsoft.com/office/drawing/2014/main" id="{790E2348-0B31-4C0B-89C5-1364DCE488D5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41" name="Rechthoek 140">
              <a:extLst>
                <a:ext uri="{FF2B5EF4-FFF2-40B4-BE49-F238E27FC236}">
                  <a16:creationId xmlns="" xmlns:a16="http://schemas.microsoft.com/office/drawing/2014/main" id="{5A68A4AF-465B-4FBB-9717-DF522842B17E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6" indent="-265113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Alfabet onder opsomming</a:t>
              </a:r>
            </a:p>
          </p:txBody>
        </p:sp>
        <p:sp>
          <p:nvSpPr>
            <p:cNvPr id="142" name="Ovaal 141">
              <a:extLst>
                <a:ext uri="{FF2B5EF4-FFF2-40B4-BE49-F238E27FC236}">
                  <a16:creationId xmlns="" xmlns:a16="http://schemas.microsoft.com/office/drawing/2014/main" id="{C914A22A-688E-4DD1-B827-D4848075D7F2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43" name="Rechthoek 142">
              <a:extLst>
                <a:ext uri="{FF2B5EF4-FFF2-40B4-BE49-F238E27FC236}">
                  <a16:creationId xmlns="" xmlns:a16="http://schemas.microsoft.com/office/drawing/2014/main" id="{1A32CA7A-0EFA-4525-9557-B9B3B8890DB3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627063" marR="0" lvl="7" indent="-180975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onder opsomming</a:t>
              </a:r>
            </a:p>
          </p:txBody>
        </p:sp>
        <p:sp>
          <p:nvSpPr>
            <p:cNvPr id="144" name="Ovaal 143">
              <a:extLst>
                <a:ext uri="{FF2B5EF4-FFF2-40B4-BE49-F238E27FC236}">
                  <a16:creationId xmlns="" xmlns:a16="http://schemas.microsoft.com/office/drawing/2014/main" id="{90926FA1-84EB-4738-B720-E98B0686447F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45" name="Rechthoek 144">
              <a:extLst>
                <a:ext uri="{FF2B5EF4-FFF2-40B4-BE49-F238E27FC236}">
                  <a16:creationId xmlns="" xmlns:a16="http://schemas.microsoft.com/office/drawing/2014/main" id="{EAD9E689-6D53-46EE-AFB0-9A289421E8E8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Italic tekst</a:t>
              </a:r>
            </a:p>
          </p:txBody>
        </p:sp>
        <p:grpSp>
          <p:nvGrpSpPr>
            <p:cNvPr id="146" name="Meer informatie">
              <a:extLst>
                <a:ext uri="{FF2B5EF4-FFF2-40B4-BE49-F238E27FC236}">
                  <a16:creationId xmlns="" xmlns:a16="http://schemas.microsoft.com/office/drawing/2014/main" id="{D46EDB68-D58A-466C-8A25-ED0EADBF2B09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14" name="Freeform 101">
                <a:extLst>
                  <a:ext uri="{FF2B5EF4-FFF2-40B4-BE49-F238E27FC236}">
                    <a16:creationId xmlns="" xmlns:a16="http://schemas.microsoft.com/office/drawing/2014/main" id="{0F980CCC-F729-4122-A439-67D699E640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15" name="Rechthoek 214">
                <a:extLst>
                  <a:ext uri="{FF2B5EF4-FFF2-40B4-BE49-F238E27FC236}">
                    <a16:creationId xmlns="" xmlns:a16="http://schemas.microsoft.com/office/drawing/2014/main" id="{81447623-9D76-485F-839A-C1DE643B82B1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16" name="Rechte verbindingslijn 215">
                <a:extLst>
                  <a:ext uri="{FF2B5EF4-FFF2-40B4-BE49-F238E27FC236}">
                    <a16:creationId xmlns="" xmlns:a16="http://schemas.microsoft.com/office/drawing/2014/main" id="{65FA0335-0340-42AA-9E46-D2E35F8E29E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147" name="Rechthoek 146">
              <a:extLst>
                <a:ext uri="{FF2B5EF4-FFF2-40B4-BE49-F238E27FC236}">
                  <a16:creationId xmlns="" xmlns:a16="http://schemas.microsoft.com/office/drawing/2014/main" id="{D798A999-8F7B-4BC2-929D-0BF6DBE4BDC5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Oswald"/>
                  <a:cs typeface="Segoe UI Light" panose="020B0502040204020203" pitchFamily="34" charset="0"/>
                </a:rPr>
                <a:t>TEKST NIVEAUS kiezen</a:t>
              </a:r>
            </a:p>
          </p:txBody>
        </p:sp>
        <p:sp>
          <p:nvSpPr>
            <p:cNvPr id="148" name="Ovaal 147">
              <a:extLst>
                <a:ext uri="{FF2B5EF4-FFF2-40B4-BE49-F238E27FC236}">
                  <a16:creationId xmlns="" xmlns:a16="http://schemas.microsoft.com/office/drawing/2014/main" id="{CB5FE8C8-360D-4588-A30A-417791D0E025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49" name="Rechte verbindingslijn 148">
              <a:extLst>
                <a:ext uri="{FF2B5EF4-FFF2-40B4-BE49-F238E27FC236}">
                  <a16:creationId xmlns="" xmlns:a16="http://schemas.microsoft.com/office/drawing/2014/main" id="{D3B76D73-6231-4F57-9BF7-69530DC66711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150" name="Groep 149">
              <a:extLst>
                <a:ext uri="{FF2B5EF4-FFF2-40B4-BE49-F238E27FC236}">
                  <a16:creationId xmlns="" xmlns:a16="http://schemas.microsoft.com/office/drawing/2014/main" id="{41998918-32A4-4725-9CDD-02721C570A66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162" name="Rechthoek 161">
                <a:extLst>
                  <a:ext uri="{FF2B5EF4-FFF2-40B4-BE49-F238E27FC236}">
                    <a16:creationId xmlns="" xmlns:a16="http://schemas.microsoft.com/office/drawing/2014/main" id="{A37071AC-2269-47CB-86C7-AD0EA52C515E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163" name="Rechte verbindingslijn 162">
                <a:extLst>
                  <a:ext uri="{FF2B5EF4-FFF2-40B4-BE49-F238E27FC236}">
                    <a16:creationId xmlns="" xmlns:a16="http://schemas.microsoft.com/office/drawing/2014/main" id="{E17EF8EF-E0C7-4CFE-B257-DE4D64BE849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cxnSp>
            <p:nvCxnSpPr>
              <p:cNvPr id="164" name="Rechte verbindingslijn 163">
                <a:extLst>
                  <a:ext uri="{FF2B5EF4-FFF2-40B4-BE49-F238E27FC236}">
                    <a16:creationId xmlns="" xmlns:a16="http://schemas.microsoft.com/office/drawing/2014/main" id="{BB77EF41-7C1F-40AE-AE54-826D04BDA317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sp>
            <p:nvSpPr>
              <p:cNvPr id="165" name="Rechthoek 164">
                <a:extLst>
                  <a:ext uri="{FF2B5EF4-FFF2-40B4-BE49-F238E27FC236}">
                    <a16:creationId xmlns="" xmlns:a16="http://schemas.microsoft.com/office/drawing/2014/main" id="{D1AB1D62-D5DE-4421-A257-9D66AB7E1B7A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grpSp>
            <p:nvGrpSpPr>
              <p:cNvPr id="166" name="Groep 165">
                <a:extLst>
                  <a:ext uri="{FF2B5EF4-FFF2-40B4-BE49-F238E27FC236}">
                    <a16:creationId xmlns="" xmlns:a16="http://schemas.microsoft.com/office/drawing/2014/main" id="{CF100E3F-B296-4556-A548-094C898E6AE4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05" name="Groep 204">
                  <a:extLst>
                    <a:ext uri="{FF2B5EF4-FFF2-40B4-BE49-F238E27FC236}">
                      <a16:creationId xmlns="" xmlns:a16="http://schemas.microsoft.com/office/drawing/2014/main" id="{B555D19C-1634-4DC0-9DD9-5329264BE869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09" name="Rechte verbindingslijn 208">
                    <a:extLst>
                      <a:ext uri="{FF2B5EF4-FFF2-40B4-BE49-F238E27FC236}">
                        <a16:creationId xmlns="" xmlns:a16="http://schemas.microsoft.com/office/drawing/2014/main" id="{04E56FA4-2C2A-4F2B-A130-93E01A449688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0" name="Rechte verbindingslijn 209">
                    <a:extLst>
                      <a:ext uri="{FF2B5EF4-FFF2-40B4-BE49-F238E27FC236}">
                        <a16:creationId xmlns="" xmlns:a16="http://schemas.microsoft.com/office/drawing/2014/main" id="{DECA8684-B6D9-4ADE-9763-12CAA49CDD5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1" name="Rechte verbindingslijn 210">
                    <a:extLst>
                      <a:ext uri="{FF2B5EF4-FFF2-40B4-BE49-F238E27FC236}">
                        <a16:creationId xmlns="" xmlns:a16="http://schemas.microsoft.com/office/drawing/2014/main" id="{986DD0A7-1D9B-456B-9FF5-8082F17BB9E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2" name="Rechte verbindingslijn 211">
                    <a:extLst>
                      <a:ext uri="{FF2B5EF4-FFF2-40B4-BE49-F238E27FC236}">
                        <a16:creationId xmlns="" xmlns:a16="http://schemas.microsoft.com/office/drawing/2014/main" id="{F8F78447-8658-42DA-85F7-B7F8B3EE1791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13" name="Rechte verbindingslijn 212">
                    <a:extLst>
                      <a:ext uri="{FF2B5EF4-FFF2-40B4-BE49-F238E27FC236}">
                        <a16:creationId xmlns="" xmlns:a16="http://schemas.microsoft.com/office/drawing/2014/main" id="{35A28DBC-908A-45AD-89AB-ECFAA564A32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06" name="Groep 205">
                  <a:extLst>
                    <a:ext uri="{FF2B5EF4-FFF2-40B4-BE49-F238E27FC236}">
                      <a16:creationId xmlns="" xmlns:a16="http://schemas.microsoft.com/office/drawing/2014/main" id="{6CF5AC76-612D-4475-AF5C-F9F405507C2E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07" name="Rechthoek 206">
                    <a:extLst>
                      <a:ext uri="{FF2B5EF4-FFF2-40B4-BE49-F238E27FC236}">
                        <a16:creationId xmlns="" xmlns:a16="http://schemas.microsoft.com/office/drawing/2014/main" id="{7A03BFDB-83A2-429B-820F-F5F39579A84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08" name="Pijl: punthaak 207">
                    <a:extLst>
                      <a:ext uri="{FF2B5EF4-FFF2-40B4-BE49-F238E27FC236}">
                        <a16:creationId xmlns="" xmlns:a16="http://schemas.microsoft.com/office/drawing/2014/main" id="{28212FA2-81F1-4643-A84A-17AB343CFFF2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167" name="Groep 166">
                <a:extLst>
                  <a:ext uri="{FF2B5EF4-FFF2-40B4-BE49-F238E27FC236}">
                    <a16:creationId xmlns="" xmlns:a16="http://schemas.microsoft.com/office/drawing/2014/main" id="{0B888832-0ED8-438C-9901-286F1BE2ECEC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196" name="Groep 195">
                  <a:extLst>
                    <a:ext uri="{FF2B5EF4-FFF2-40B4-BE49-F238E27FC236}">
                      <a16:creationId xmlns="" xmlns:a16="http://schemas.microsoft.com/office/drawing/2014/main" id="{ED239BD8-62E1-45AE-9B4E-1646A2764F1E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00" name="Rechte verbindingslijn 199">
                    <a:extLst>
                      <a:ext uri="{FF2B5EF4-FFF2-40B4-BE49-F238E27FC236}">
                        <a16:creationId xmlns="" xmlns:a16="http://schemas.microsoft.com/office/drawing/2014/main" id="{FC9AB0BC-BF23-4201-8D6B-C7F0C578592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1" name="Rechte verbindingslijn 200">
                    <a:extLst>
                      <a:ext uri="{FF2B5EF4-FFF2-40B4-BE49-F238E27FC236}">
                        <a16:creationId xmlns="" xmlns:a16="http://schemas.microsoft.com/office/drawing/2014/main" id="{666B1AEA-0126-4F25-948D-4C185888728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2" name="Rechte verbindingslijn 201">
                    <a:extLst>
                      <a:ext uri="{FF2B5EF4-FFF2-40B4-BE49-F238E27FC236}">
                        <a16:creationId xmlns="" xmlns:a16="http://schemas.microsoft.com/office/drawing/2014/main" id="{39A527CB-8135-4FB4-91C4-FEED5FFB4387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3" name="Rechte verbindingslijn 202">
                    <a:extLst>
                      <a:ext uri="{FF2B5EF4-FFF2-40B4-BE49-F238E27FC236}">
                        <a16:creationId xmlns="" xmlns:a16="http://schemas.microsoft.com/office/drawing/2014/main" id="{AEC70E81-2FAE-44BA-A50C-FA14760BEBD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04" name="Rechte verbindingslijn 203">
                    <a:extLst>
                      <a:ext uri="{FF2B5EF4-FFF2-40B4-BE49-F238E27FC236}">
                        <a16:creationId xmlns="" xmlns:a16="http://schemas.microsoft.com/office/drawing/2014/main" id="{D4486FBA-580A-4FE6-AE31-138711954D4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97" name="Groep 196">
                  <a:extLst>
                    <a:ext uri="{FF2B5EF4-FFF2-40B4-BE49-F238E27FC236}">
                      <a16:creationId xmlns="" xmlns:a16="http://schemas.microsoft.com/office/drawing/2014/main" id="{2B75B515-8543-4A39-8840-4284E8CCE3E3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98" name="Rechthoek 197">
                    <a:extLst>
                      <a:ext uri="{FF2B5EF4-FFF2-40B4-BE49-F238E27FC236}">
                        <a16:creationId xmlns="" xmlns:a16="http://schemas.microsoft.com/office/drawing/2014/main" id="{2BE5841E-8DBB-4DC0-A852-263FACDE20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99" name="Pijl: punthaak 198">
                    <a:extLst>
                      <a:ext uri="{FF2B5EF4-FFF2-40B4-BE49-F238E27FC236}">
                        <a16:creationId xmlns="" xmlns:a16="http://schemas.microsoft.com/office/drawing/2014/main" id="{3EC0AAC6-9A11-4231-8096-9519BAA11B2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</p:grpSp>
          </p:grpSp>
          <p:cxnSp>
            <p:nvCxnSpPr>
              <p:cNvPr id="168" name="Rechte verbindingslijn 167">
                <a:extLst>
                  <a:ext uri="{FF2B5EF4-FFF2-40B4-BE49-F238E27FC236}">
                    <a16:creationId xmlns="" xmlns:a16="http://schemas.microsoft.com/office/drawing/2014/main" id="{EC4568EF-13CA-44E2-875F-1953A3BA0B8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169" name="Rechte verbindingslijn 168">
                <a:extLst>
                  <a:ext uri="{FF2B5EF4-FFF2-40B4-BE49-F238E27FC236}">
                    <a16:creationId xmlns="" xmlns:a16="http://schemas.microsoft.com/office/drawing/2014/main" id="{666D0020-0971-4CF2-B9E2-8714DEF547F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170" name="Groep 169">
                <a:extLst>
                  <a:ext uri="{FF2B5EF4-FFF2-40B4-BE49-F238E27FC236}">
                    <a16:creationId xmlns="" xmlns:a16="http://schemas.microsoft.com/office/drawing/2014/main" id="{40AB0F6A-3AC6-4190-8220-C53E7242530C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185" name="Rechthoek 184">
                  <a:extLst>
                    <a:ext uri="{FF2B5EF4-FFF2-40B4-BE49-F238E27FC236}">
                      <a16:creationId xmlns="" xmlns:a16="http://schemas.microsoft.com/office/drawing/2014/main" id="{5E29C016-6E75-465F-B51C-36FB8A1B097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86" name="Groep 185">
                  <a:extLst>
                    <a:ext uri="{FF2B5EF4-FFF2-40B4-BE49-F238E27FC236}">
                      <a16:creationId xmlns="" xmlns:a16="http://schemas.microsoft.com/office/drawing/2014/main" id="{3A3227C6-6F26-425D-94B2-579DFD3912DE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187" name="Groep 186">
                    <a:extLst>
                      <a:ext uri="{FF2B5EF4-FFF2-40B4-BE49-F238E27FC236}">
                        <a16:creationId xmlns="" xmlns:a16="http://schemas.microsoft.com/office/drawing/2014/main" id="{4B7F03B1-D55E-4DCB-82A9-7E7C473602F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191" name="Rechte verbindingslijn 190">
                      <a:extLst>
                        <a:ext uri="{FF2B5EF4-FFF2-40B4-BE49-F238E27FC236}">
                          <a16:creationId xmlns="" xmlns:a16="http://schemas.microsoft.com/office/drawing/2014/main" id="{489B6D6C-DF94-43B8-88F2-E195DD33401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2" name="Rechte verbindingslijn 191">
                      <a:extLst>
                        <a:ext uri="{FF2B5EF4-FFF2-40B4-BE49-F238E27FC236}">
                          <a16:creationId xmlns="" xmlns:a16="http://schemas.microsoft.com/office/drawing/2014/main" id="{85245179-F4F2-4429-8980-71C40B14A22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3" name="Rechte verbindingslijn 192">
                      <a:extLst>
                        <a:ext uri="{FF2B5EF4-FFF2-40B4-BE49-F238E27FC236}">
                          <a16:creationId xmlns="" xmlns:a16="http://schemas.microsoft.com/office/drawing/2014/main" id="{C7F6A97C-FCC7-4DEF-8B91-6A73A82997A3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4" name="Rechte verbindingslijn 193">
                      <a:extLst>
                        <a:ext uri="{FF2B5EF4-FFF2-40B4-BE49-F238E27FC236}">
                          <a16:creationId xmlns="" xmlns:a16="http://schemas.microsoft.com/office/drawing/2014/main" id="{92D45A25-0ED3-4E99-9AFC-CC474C1F25D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95" name="Rechte verbindingslijn 194">
                      <a:extLst>
                        <a:ext uri="{FF2B5EF4-FFF2-40B4-BE49-F238E27FC236}">
                          <a16:creationId xmlns="" xmlns:a16="http://schemas.microsoft.com/office/drawing/2014/main" id="{F13950BC-C177-4369-B12E-DB1B8EA14F5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88" name="Groep 187">
                    <a:extLst>
                      <a:ext uri="{FF2B5EF4-FFF2-40B4-BE49-F238E27FC236}">
                        <a16:creationId xmlns="" xmlns:a16="http://schemas.microsoft.com/office/drawing/2014/main" id="{E9B4A826-5786-4DEE-B14A-6D8B67ADAE8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89" name="Rechthoek 188">
                      <a:extLst>
                        <a:ext uri="{FF2B5EF4-FFF2-40B4-BE49-F238E27FC236}">
                          <a16:creationId xmlns="" xmlns:a16="http://schemas.microsoft.com/office/drawing/2014/main" id="{1DE39AE5-5365-43E7-B1A1-581DC0F18F0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90" name="Pijl: punthaak 189">
                      <a:extLst>
                        <a:ext uri="{FF2B5EF4-FFF2-40B4-BE49-F238E27FC236}">
                          <a16:creationId xmlns="" xmlns:a16="http://schemas.microsoft.com/office/drawing/2014/main" id="{F65ED53C-85BF-451E-8D16-DD57270604DF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171" name="Groep 170">
                <a:extLst>
                  <a:ext uri="{FF2B5EF4-FFF2-40B4-BE49-F238E27FC236}">
                    <a16:creationId xmlns="" xmlns:a16="http://schemas.microsoft.com/office/drawing/2014/main" id="{FE8ED9B9-C1A6-4ADD-A7CA-6AD44797294C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174" name="Rechthoek 173">
                  <a:extLst>
                    <a:ext uri="{FF2B5EF4-FFF2-40B4-BE49-F238E27FC236}">
                      <a16:creationId xmlns="" xmlns:a16="http://schemas.microsoft.com/office/drawing/2014/main" id="{E7E9D56B-F0F4-4960-9187-2C2F07EFC57C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75" name="Groep 174">
                  <a:extLst>
                    <a:ext uri="{FF2B5EF4-FFF2-40B4-BE49-F238E27FC236}">
                      <a16:creationId xmlns="" xmlns:a16="http://schemas.microsoft.com/office/drawing/2014/main" id="{A8C1183D-1064-4B58-9683-41B7027AC7E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176" name="Groep 175">
                    <a:extLst>
                      <a:ext uri="{FF2B5EF4-FFF2-40B4-BE49-F238E27FC236}">
                        <a16:creationId xmlns="" xmlns:a16="http://schemas.microsoft.com/office/drawing/2014/main" id="{F69D6E33-CA8F-40FC-A0B6-BE60A60BB99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180" name="Rechte verbindingslijn 179">
                      <a:extLst>
                        <a:ext uri="{FF2B5EF4-FFF2-40B4-BE49-F238E27FC236}">
                          <a16:creationId xmlns="" xmlns:a16="http://schemas.microsoft.com/office/drawing/2014/main" id="{987ABD46-1CB2-4316-BE8D-6AE5E44062A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1" name="Rechte verbindingslijn 180">
                      <a:extLst>
                        <a:ext uri="{FF2B5EF4-FFF2-40B4-BE49-F238E27FC236}">
                          <a16:creationId xmlns="" xmlns:a16="http://schemas.microsoft.com/office/drawing/2014/main" id="{2DA5B221-CE53-48F5-B534-B6E297C8EE4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2" name="Rechte verbindingslijn 181">
                      <a:extLst>
                        <a:ext uri="{FF2B5EF4-FFF2-40B4-BE49-F238E27FC236}">
                          <a16:creationId xmlns="" xmlns:a16="http://schemas.microsoft.com/office/drawing/2014/main" id="{07EA4DD1-4B9B-449A-A9E8-6EF33477914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3" name="Rechte verbindingslijn 182">
                      <a:extLst>
                        <a:ext uri="{FF2B5EF4-FFF2-40B4-BE49-F238E27FC236}">
                          <a16:creationId xmlns="" xmlns:a16="http://schemas.microsoft.com/office/drawing/2014/main" id="{9CB3FE4B-3B26-4761-B12C-7B2975A82B1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184" name="Rechte verbindingslijn 183">
                      <a:extLst>
                        <a:ext uri="{FF2B5EF4-FFF2-40B4-BE49-F238E27FC236}">
                          <a16:creationId xmlns="" xmlns:a16="http://schemas.microsoft.com/office/drawing/2014/main" id="{C2ACFB6E-C4B3-4D00-B2B2-ACB6940CAEE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177" name="Groep 176">
                    <a:extLst>
                      <a:ext uri="{FF2B5EF4-FFF2-40B4-BE49-F238E27FC236}">
                        <a16:creationId xmlns="" xmlns:a16="http://schemas.microsoft.com/office/drawing/2014/main" id="{3C845FCF-28DB-49A5-BA93-0BF3B9B31D60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178" name="Rechthoek 177">
                      <a:extLst>
                        <a:ext uri="{FF2B5EF4-FFF2-40B4-BE49-F238E27FC236}">
                          <a16:creationId xmlns="" xmlns:a16="http://schemas.microsoft.com/office/drawing/2014/main" id="{C0049FFE-7CDC-4373-B48B-6D0EE901B521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179" name="Pijl: punthaak 178">
                      <a:extLst>
                        <a:ext uri="{FF2B5EF4-FFF2-40B4-BE49-F238E27FC236}">
                          <a16:creationId xmlns="" xmlns:a16="http://schemas.microsoft.com/office/drawing/2014/main" id="{9DF288AA-E7E8-4E22-B6D8-B1A9F5EF7BE1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172" name="Rechthoek 171">
                <a:extLst>
                  <a:ext uri="{FF2B5EF4-FFF2-40B4-BE49-F238E27FC236}">
                    <a16:creationId xmlns="" xmlns:a16="http://schemas.microsoft.com/office/drawing/2014/main" id="{65A8EFC5-AEEF-4D13-89E1-E88C83B058BC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173" name="Rechthoek 172">
                <a:extLst>
                  <a:ext uri="{FF2B5EF4-FFF2-40B4-BE49-F238E27FC236}">
                    <a16:creationId xmlns="" xmlns:a16="http://schemas.microsoft.com/office/drawing/2014/main" id="{196C4C0C-345A-4E88-AC89-A388AA0946A9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151" name="Rechte verbindingslijn 150">
              <a:extLst>
                <a:ext uri="{FF2B5EF4-FFF2-40B4-BE49-F238E27FC236}">
                  <a16:creationId xmlns="" xmlns:a16="http://schemas.microsoft.com/office/drawing/2014/main" id="{259F4620-87FA-475D-88C5-2E2BA4B6A4C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52" name="Rechthoek 151">
              <a:extLst>
                <a:ext uri="{FF2B5EF4-FFF2-40B4-BE49-F238E27FC236}">
                  <a16:creationId xmlns="" xmlns:a16="http://schemas.microsoft.com/office/drawing/2014/main" id="{F5C6A1ED-380F-4CF7-961D-F048C0BF7BBD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endParaRPr lang="nl-NL" sz="1100" b="0" i="0" kern="120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153" name="Ovaal 152">
              <a:extLst>
                <a:ext uri="{FF2B5EF4-FFF2-40B4-BE49-F238E27FC236}">
                  <a16:creationId xmlns="" xmlns:a16="http://schemas.microsoft.com/office/drawing/2014/main" id="{74618C6E-3C76-4F82-A69F-E09F4FE0231E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54" name="Rechthoek 153">
              <a:extLst>
                <a:ext uri="{FF2B5EF4-FFF2-40B4-BE49-F238E27FC236}">
                  <a16:creationId xmlns="" xmlns:a16="http://schemas.microsoft.com/office/drawing/2014/main" id="{7A825E97-2BB4-4065-BFB5-CFCEB63FA598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1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Muller Regular" pitchFamily="50" charset="0"/>
                <a:buChar char="−"/>
                <a:tabLst>
                  <a:tab pos="361950" algn="l"/>
                </a:tabLst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#1</a:t>
              </a:r>
            </a:p>
          </p:txBody>
        </p:sp>
        <p:sp>
          <p:nvSpPr>
            <p:cNvPr id="155" name="Ovaal 154">
              <a:extLst>
                <a:ext uri="{FF2B5EF4-FFF2-40B4-BE49-F238E27FC236}">
                  <a16:creationId xmlns="" xmlns:a16="http://schemas.microsoft.com/office/drawing/2014/main" id="{0E102279-90B2-4F97-80BB-9CF14B59FABB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56" name="Rechthoek 155">
              <a:extLst>
                <a:ext uri="{FF2B5EF4-FFF2-40B4-BE49-F238E27FC236}">
                  <a16:creationId xmlns="" xmlns:a16="http://schemas.microsoft.com/office/drawing/2014/main" id="{66E94728-2261-4179-BA07-CC8E01A722D2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2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#2</a:t>
              </a:r>
            </a:p>
          </p:txBody>
        </p:sp>
        <p:sp>
          <p:nvSpPr>
            <p:cNvPr id="157" name="Ovaal 156">
              <a:extLst>
                <a:ext uri="{FF2B5EF4-FFF2-40B4-BE49-F238E27FC236}">
                  <a16:creationId xmlns="" xmlns:a16="http://schemas.microsoft.com/office/drawing/2014/main" id="{B135EE38-F5B0-4F7E-B1B2-E9B9E0073B60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58" name="Rechthoek 157">
              <a:extLst>
                <a:ext uri="{FF2B5EF4-FFF2-40B4-BE49-F238E27FC236}">
                  <a16:creationId xmlns="" xmlns:a16="http://schemas.microsoft.com/office/drawing/2014/main" id="{9AF70D7D-15AA-4838-B599-9BF47052438E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="" xmlns:a16="http://schemas.microsoft.com/office/drawing/2014/main" id="{AC135693-9BE5-43E3-9056-D11A040BE5E8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160" name="Rechthoek 159">
              <a:extLst>
                <a:ext uri="{FF2B5EF4-FFF2-40B4-BE49-F238E27FC236}">
                  <a16:creationId xmlns="" xmlns:a16="http://schemas.microsoft.com/office/drawing/2014/main" id="{7FFE2F20-F6BC-44AB-BEBC-3063D8485788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Tx/>
                <a:buNone/>
                <a:tabLst/>
                <a:defRPr/>
              </a:pPr>
              <a:r>
                <a:rPr lang="nl-NL" sz="1800" b="0" i="0" kern="1200" cap="none" baseline="0" noProof="0" dirty="0">
                  <a:solidFill>
                    <a:schemeClr val="accent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Header</a:t>
              </a:r>
            </a:p>
          </p:txBody>
        </p:sp>
        <p:sp>
          <p:nvSpPr>
            <p:cNvPr id="161" name="Rechthoek 160">
              <a:extLst>
                <a:ext uri="{FF2B5EF4-FFF2-40B4-BE49-F238E27FC236}">
                  <a16:creationId xmlns="" xmlns:a16="http://schemas.microsoft.com/office/drawing/2014/main" id="{CAD304FC-3F4B-4C94-A323-5177D6CE34CD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  <p:sp>
        <p:nvSpPr>
          <p:cNvPr id="2" name="Tijdelijke aanduiding voor voettekst 1">
            <a:extLst>
              <a:ext uri="{FF2B5EF4-FFF2-40B4-BE49-F238E27FC236}">
                <a16:creationId xmlns="" xmlns:a16="http://schemas.microsoft.com/office/drawing/2014/main" id="{83173822-F273-40C2-BD90-6AB148141AC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nl-NL"/>
              <a:t>Plaats hier je voettekst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850BA2F5-DD8E-4960-8FDE-AFF94073D46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B7CEBB27-98E9-4921-9F49-92E8AE9A66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219" name="Tijdelijke aanduiding voor afbeelding 2">
            <a:extLst>
              <a:ext uri="{FF2B5EF4-FFF2-40B4-BE49-F238E27FC236}">
                <a16:creationId xmlns="" xmlns:a16="http://schemas.microsoft.com/office/drawing/2014/main" id="{9F8B885E-1D56-4D4D-B722-5BFB544D609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744200" y="6298855"/>
            <a:ext cx="1326314" cy="496800"/>
          </a:xfrm>
          <a:noFill/>
        </p:spPr>
        <p:txBody>
          <a:bodyPr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nl-NL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17754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8" grpId="1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GRAFI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jdelijke aanduiding voor grafiek 12"/>
          <p:cNvSpPr>
            <a:spLocks noGrp="1"/>
          </p:cNvSpPr>
          <p:nvPr>
            <p:ph type="chart" sz="quarter" idx="14" hasCustomPrompt="1"/>
          </p:nvPr>
        </p:nvSpPr>
        <p:spPr>
          <a:xfrm>
            <a:off x="698500" y="1772461"/>
            <a:ext cx="10772775" cy="40716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 tIns="1080000"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</a:t>
            </a:r>
            <a:r>
              <a:rPr lang="nl-NL" noProof="0" dirty="0"/>
              <a:t>icoon</a:t>
            </a:r>
            <a:r>
              <a:rPr lang="nl-NL" dirty="0"/>
              <a:t> om </a:t>
            </a:r>
            <a:br>
              <a:rPr lang="nl-NL" dirty="0"/>
            </a:br>
            <a:r>
              <a:rPr lang="nl-NL" dirty="0"/>
              <a:t>een grafiek in te laden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="" xmlns:a16="http://schemas.microsoft.com/office/drawing/2014/main" id="{7C9C0BDE-B0AD-43BD-9D66-BB0E1E881F65}"/>
              </a:ext>
            </a:extLst>
          </p:cNvPr>
          <p:cNvSpPr txBox="1"/>
          <p:nvPr userDrawn="1"/>
        </p:nvSpPr>
        <p:spPr>
          <a:xfrm>
            <a:off x="-3150" y="-537023"/>
            <a:ext cx="1219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graph</a:t>
            </a:r>
            <a:r>
              <a:rPr lang="nl-NL" sz="14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nl-NL" sz="1400" b="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slide</a:t>
            </a:r>
            <a:endParaRPr lang="nl-NL" sz="1400" b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="" xmlns:a16="http://schemas.microsoft.com/office/drawing/2014/main" id="{1271D621-CEB5-4237-AA60-46D8A64CC98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500" y="741500"/>
            <a:ext cx="10774800" cy="639240"/>
          </a:xfrm>
        </p:spPr>
        <p:txBody>
          <a:bodyPr lIns="0" tIns="0" rIns="0" bIns="0"/>
          <a:lstStyle>
            <a:lvl1pPr>
              <a:defRPr cap="none" baseline="0"/>
            </a:lvl1pPr>
          </a:lstStyle>
          <a:p>
            <a:r>
              <a:rPr lang="nl-NL" dirty="0"/>
              <a:t>Klik hier om je titel te plaatsen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grpSp>
        <p:nvGrpSpPr>
          <p:cNvPr id="18" name="Instructie">
            <a:extLst>
              <a:ext uri="{FF2B5EF4-FFF2-40B4-BE49-F238E27FC236}">
                <a16:creationId xmlns="" xmlns:a16="http://schemas.microsoft.com/office/drawing/2014/main" id="{AD53E896-995E-42B6-AA9F-4FF15E76D6FC}"/>
              </a:ext>
            </a:extLst>
          </p:cNvPr>
          <p:cNvGrpSpPr/>
          <p:nvPr userDrawn="1"/>
        </p:nvGrpSpPr>
        <p:grpSpPr>
          <a:xfrm>
            <a:off x="12389714" y="4327164"/>
            <a:ext cx="3183677" cy="2546619"/>
            <a:chOff x="12389714" y="4327164"/>
            <a:chExt cx="3183677" cy="2546619"/>
          </a:xfrm>
        </p:grpSpPr>
        <p:grpSp>
          <p:nvGrpSpPr>
            <p:cNvPr id="19" name="Meer informatie">
              <a:extLst>
                <a:ext uri="{FF2B5EF4-FFF2-40B4-BE49-F238E27FC236}">
                  <a16:creationId xmlns="" xmlns:a16="http://schemas.microsoft.com/office/drawing/2014/main" id="{16285352-5490-4243-9C04-2BE473019FAC}"/>
                </a:ext>
              </a:extLst>
            </p:cNvPr>
            <p:cNvGrpSpPr/>
            <p:nvPr userDrawn="1"/>
          </p:nvGrpSpPr>
          <p:grpSpPr>
            <a:xfrm>
              <a:off x="12394875" y="6090510"/>
              <a:ext cx="3178515" cy="783273"/>
              <a:chOff x="-3741486" y="3359148"/>
              <a:chExt cx="3178515" cy="783273"/>
            </a:xfrm>
          </p:grpSpPr>
          <p:sp>
            <p:nvSpPr>
              <p:cNvPr id="57" name="Freeform 101">
                <a:extLst>
                  <a:ext uri="{FF2B5EF4-FFF2-40B4-BE49-F238E27FC236}">
                    <a16:creationId xmlns="" xmlns:a16="http://schemas.microsoft.com/office/drawing/2014/main" id="{968B7E32-B87B-49F0-87E2-B63B160403E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59148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58" name="Rechthoek 57">
                <a:extLst>
                  <a:ext uri="{FF2B5EF4-FFF2-40B4-BE49-F238E27FC236}">
                    <a16:creationId xmlns="" xmlns:a16="http://schemas.microsoft.com/office/drawing/2014/main" id="{6977470E-A57A-40EC-B6C6-274B7E372FFB}"/>
                  </a:ext>
                </a:extLst>
              </p:cNvPr>
              <p:cNvSpPr/>
              <p:nvPr userDrawn="1"/>
            </p:nvSpPr>
            <p:spPr>
              <a:xfrm>
                <a:off x="-3380966" y="3431177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59" name="Rechte verbindingslijn 58">
                <a:extLst>
                  <a:ext uri="{FF2B5EF4-FFF2-40B4-BE49-F238E27FC236}">
                    <a16:creationId xmlns="" xmlns:a16="http://schemas.microsoft.com/office/drawing/2014/main" id="{70093163-E0C3-44A5-AC9F-334BD83836D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cxnSp>
          <p:nvCxnSpPr>
            <p:cNvPr id="20" name="Rechte verbindingslijn 19">
              <a:extLst>
                <a:ext uri="{FF2B5EF4-FFF2-40B4-BE49-F238E27FC236}">
                  <a16:creationId xmlns="" xmlns:a16="http://schemas.microsoft.com/office/drawing/2014/main" id="{63062CCE-1332-426E-943D-B9583CCAA06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596372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21" name="Rechthoek 20">
              <a:extLst>
                <a:ext uri="{FF2B5EF4-FFF2-40B4-BE49-F238E27FC236}">
                  <a16:creationId xmlns="" xmlns:a16="http://schemas.microsoft.com/office/drawing/2014/main" id="{9C467A4A-7150-4CEC-8808-8B7C7950E898}"/>
                </a:ext>
              </a:extLst>
            </p:cNvPr>
            <p:cNvSpPr/>
            <p:nvPr userDrawn="1"/>
          </p:nvSpPr>
          <p:spPr>
            <a:xfrm>
              <a:off x="12395375" y="4327164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Oswald"/>
                  <a:cs typeface="Segoe UI Light" panose="020B0502040204020203" pitchFamily="34" charset="0"/>
                </a:rPr>
                <a:t>Data van de Grafiek Bewerken</a:t>
              </a:r>
            </a:p>
          </p:txBody>
        </p:sp>
        <p:sp>
          <p:nvSpPr>
            <p:cNvPr id="22" name="Ovaal 21">
              <a:extLst>
                <a:ext uri="{FF2B5EF4-FFF2-40B4-BE49-F238E27FC236}">
                  <a16:creationId xmlns="" xmlns:a16="http://schemas.microsoft.com/office/drawing/2014/main" id="{83264608-1FE6-48DF-B1BE-F5F52440E95D}"/>
                </a:ext>
              </a:extLst>
            </p:cNvPr>
            <p:cNvSpPr/>
            <p:nvPr userDrawn="1"/>
          </p:nvSpPr>
          <p:spPr>
            <a:xfrm>
              <a:off x="12389714" y="4706254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3" name="Rechte verbindingslijn 22">
              <a:extLst>
                <a:ext uri="{FF2B5EF4-FFF2-40B4-BE49-F238E27FC236}">
                  <a16:creationId xmlns="" xmlns:a16="http://schemas.microsoft.com/office/drawing/2014/main" id="{5CA12447-E62E-4AED-BB29-5FE133FAFAF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5374" y="4584932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24" name="Rechthoek 23">
              <a:extLst>
                <a:ext uri="{FF2B5EF4-FFF2-40B4-BE49-F238E27FC236}">
                  <a16:creationId xmlns="" xmlns:a16="http://schemas.microsoft.com/office/drawing/2014/main" id="{22ADD731-40EB-49B8-ACA5-504AD90FAFC5}"/>
                </a:ext>
              </a:extLst>
            </p:cNvPr>
            <p:cNvSpPr/>
            <p:nvPr userDrawn="1"/>
          </p:nvSpPr>
          <p:spPr>
            <a:xfrm>
              <a:off x="12755395" y="4772316"/>
              <a:ext cx="2817995" cy="31443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1217512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Selecteer de grafiek, klik met de rechter muisknop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‘Gegevens bewerken’</a:t>
              </a:r>
            </a:p>
          </p:txBody>
        </p:sp>
        <p:grpSp>
          <p:nvGrpSpPr>
            <p:cNvPr id="25" name="Groep 24">
              <a:extLst>
                <a:ext uri="{FF2B5EF4-FFF2-40B4-BE49-F238E27FC236}">
                  <a16:creationId xmlns="" xmlns:a16="http://schemas.microsoft.com/office/drawing/2014/main" id="{8D0F7F83-BE3C-4FA6-A618-01E1686767C8}"/>
                </a:ext>
              </a:extLst>
            </p:cNvPr>
            <p:cNvGrpSpPr/>
            <p:nvPr userDrawn="1"/>
          </p:nvGrpSpPr>
          <p:grpSpPr>
            <a:xfrm>
              <a:off x="12755394" y="5222855"/>
              <a:ext cx="1714530" cy="639425"/>
              <a:chOff x="12757283" y="4365594"/>
              <a:chExt cx="1714530" cy="639425"/>
            </a:xfrm>
          </p:grpSpPr>
          <p:sp>
            <p:nvSpPr>
              <p:cNvPr id="26" name="Rechthoek 25">
                <a:extLst>
                  <a:ext uri="{FF2B5EF4-FFF2-40B4-BE49-F238E27FC236}">
                    <a16:creationId xmlns="" xmlns:a16="http://schemas.microsoft.com/office/drawing/2014/main" id="{B46A6BC1-4C31-40AC-AD79-CD5F2AAD24E7}"/>
                  </a:ext>
                </a:extLst>
              </p:cNvPr>
              <p:cNvSpPr/>
              <p:nvPr userDrawn="1"/>
            </p:nvSpPr>
            <p:spPr>
              <a:xfrm>
                <a:off x="12757283" y="4365594"/>
                <a:ext cx="1626818" cy="580946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D1D1D1"/>
                </a:solidFill>
                <a:prstDash val="solid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7" name="Rechthoek 26">
                <a:extLst>
                  <a:ext uri="{FF2B5EF4-FFF2-40B4-BE49-F238E27FC236}">
                    <a16:creationId xmlns="" xmlns:a16="http://schemas.microsoft.com/office/drawing/2014/main" id="{F5600F40-1D44-47B6-B38E-F03CB6CCD391}"/>
                  </a:ext>
                </a:extLst>
              </p:cNvPr>
              <p:cNvSpPr/>
              <p:nvPr userDrawn="1"/>
            </p:nvSpPr>
            <p:spPr>
              <a:xfrm>
                <a:off x="12768263" y="4676983"/>
                <a:ext cx="1609231" cy="261256"/>
              </a:xfrm>
              <a:prstGeom prst="rect">
                <a:avLst/>
              </a:prstGeom>
              <a:solidFill>
                <a:srgbClr val="FCE4D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8" name="Tekstvak 27">
                <a:extLst>
                  <a:ext uri="{FF2B5EF4-FFF2-40B4-BE49-F238E27FC236}">
                    <a16:creationId xmlns="" xmlns:a16="http://schemas.microsoft.com/office/drawing/2014/main" id="{0E4D0D1F-5B42-409D-875B-B6B9689D335E}"/>
                  </a:ext>
                </a:extLst>
              </p:cNvPr>
              <p:cNvSpPr txBox="1"/>
              <p:nvPr userDrawn="1"/>
            </p:nvSpPr>
            <p:spPr>
              <a:xfrm>
                <a:off x="12997648" y="4404704"/>
                <a:ext cx="124815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Grafiektype wijzigen</a:t>
                </a:r>
              </a:p>
            </p:txBody>
          </p:sp>
          <p:sp>
            <p:nvSpPr>
              <p:cNvPr id="29" name="Tekstvak 28">
                <a:extLst>
                  <a:ext uri="{FF2B5EF4-FFF2-40B4-BE49-F238E27FC236}">
                    <a16:creationId xmlns="" xmlns:a16="http://schemas.microsoft.com/office/drawing/2014/main" id="{76E619A7-BCAB-4D8D-ADEB-D174F3AB8907}"/>
                  </a:ext>
                </a:extLst>
              </p:cNvPr>
              <p:cNvSpPr txBox="1"/>
              <p:nvPr userDrawn="1"/>
            </p:nvSpPr>
            <p:spPr>
              <a:xfrm>
                <a:off x="12984219" y="4725830"/>
                <a:ext cx="1274711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Gegevens bewerken</a:t>
                </a:r>
              </a:p>
            </p:txBody>
          </p:sp>
          <p:pic>
            <p:nvPicPr>
              <p:cNvPr id="30" name="Picture 3">
                <a:extLst>
                  <a:ext uri="{FF2B5EF4-FFF2-40B4-BE49-F238E27FC236}">
                    <a16:creationId xmlns="" xmlns:a16="http://schemas.microsoft.com/office/drawing/2014/main" id="{DD431035-2469-4229-B38B-13E678AAB6F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28727" y="477368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31" name="Groep 30">
                <a:extLst>
                  <a:ext uri="{FF2B5EF4-FFF2-40B4-BE49-F238E27FC236}">
                    <a16:creationId xmlns="" xmlns:a16="http://schemas.microsoft.com/office/drawing/2014/main" id="{55AE0FA0-5215-4403-A561-71312EA8A327}"/>
                  </a:ext>
                </a:extLst>
              </p:cNvPr>
              <p:cNvGrpSpPr/>
              <p:nvPr userDrawn="1"/>
            </p:nvGrpSpPr>
            <p:grpSpPr>
              <a:xfrm>
                <a:off x="12831198" y="4432250"/>
                <a:ext cx="139861" cy="152244"/>
                <a:chOff x="12574450" y="6053892"/>
                <a:chExt cx="169232" cy="184215"/>
              </a:xfrm>
            </p:grpSpPr>
            <p:sp>
              <p:nvSpPr>
                <p:cNvPr id="54" name="Rechthoek 53">
                  <a:extLst>
                    <a:ext uri="{FF2B5EF4-FFF2-40B4-BE49-F238E27FC236}">
                      <a16:creationId xmlns="" xmlns:a16="http://schemas.microsoft.com/office/drawing/2014/main" id="{487A4F2B-141D-4F5F-9C14-588230A11B5F}"/>
                    </a:ext>
                  </a:extLst>
                </p:cNvPr>
                <p:cNvSpPr/>
                <p:nvPr userDrawn="1"/>
              </p:nvSpPr>
              <p:spPr>
                <a:xfrm>
                  <a:off x="12574450" y="6111529"/>
                  <a:ext cx="46293" cy="126577"/>
                </a:xfrm>
                <a:prstGeom prst="rect">
                  <a:avLst/>
                </a:prstGeom>
                <a:solidFill>
                  <a:srgbClr val="4D82B8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Rechthoek 54">
                  <a:extLst>
                    <a:ext uri="{FF2B5EF4-FFF2-40B4-BE49-F238E27FC236}">
                      <a16:creationId xmlns="" xmlns:a16="http://schemas.microsoft.com/office/drawing/2014/main" id="{B2016861-D880-4C07-962C-40BF3058C11B}"/>
                    </a:ext>
                  </a:extLst>
                </p:cNvPr>
                <p:cNvSpPr/>
                <p:nvPr userDrawn="1"/>
              </p:nvSpPr>
              <p:spPr>
                <a:xfrm>
                  <a:off x="12635427" y="6053892"/>
                  <a:ext cx="46293" cy="184215"/>
                </a:xfrm>
                <a:prstGeom prst="rect">
                  <a:avLst/>
                </a:prstGeom>
                <a:solidFill>
                  <a:srgbClr val="EDC87E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sp>
              <p:nvSpPr>
                <p:cNvPr id="56" name="Rechthoek 55">
                  <a:extLst>
                    <a:ext uri="{FF2B5EF4-FFF2-40B4-BE49-F238E27FC236}">
                      <a16:creationId xmlns="" xmlns:a16="http://schemas.microsoft.com/office/drawing/2014/main" id="{55C9976F-63BD-4A06-A5C0-D3CE36361F50}"/>
                    </a:ext>
                  </a:extLst>
                </p:cNvPr>
                <p:cNvSpPr/>
                <p:nvPr userDrawn="1"/>
              </p:nvSpPr>
              <p:spPr>
                <a:xfrm>
                  <a:off x="12697389" y="6094907"/>
                  <a:ext cx="46293" cy="143200"/>
                </a:xfrm>
                <a:prstGeom prst="rect">
                  <a:avLst/>
                </a:prstGeom>
                <a:solidFill>
                  <a:srgbClr val="808080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000" b="0" i="0" u="none" strike="noStrike" kern="0" cap="none" spc="0" normalizeH="0" baseline="0" noProof="0">
                    <a:ln>
                      <a:noFill/>
                    </a:ln>
                    <a:solidFill>
                      <a:srgbClr val="44546A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" name="Groep 31">
                <a:extLst>
                  <a:ext uri="{FF2B5EF4-FFF2-40B4-BE49-F238E27FC236}">
                    <a16:creationId xmlns="" xmlns:a16="http://schemas.microsoft.com/office/drawing/2014/main" id="{073E9DE3-491C-41E3-9E7A-5F50E18C8FE2}"/>
                  </a:ext>
                </a:extLst>
              </p:cNvPr>
              <p:cNvGrpSpPr/>
              <p:nvPr userDrawn="1"/>
            </p:nvGrpSpPr>
            <p:grpSpPr>
              <a:xfrm>
                <a:off x="12831198" y="4748585"/>
                <a:ext cx="184916" cy="120210"/>
                <a:chOff x="8815516" y="1076284"/>
                <a:chExt cx="503174" cy="327105"/>
              </a:xfrm>
            </p:grpSpPr>
            <p:sp>
              <p:nvSpPr>
                <p:cNvPr id="33" name="Rechthoek 32">
                  <a:extLst>
                    <a:ext uri="{FF2B5EF4-FFF2-40B4-BE49-F238E27FC236}">
                      <a16:creationId xmlns="" xmlns:a16="http://schemas.microsoft.com/office/drawing/2014/main" id="{35B9F36A-243A-4F2D-97E9-726C2217E338}"/>
                    </a:ext>
                  </a:extLst>
                </p:cNvPr>
                <p:cNvSpPr/>
                <p:nvPr userDrawn="1"/>
              </p:nvSpPr>
              <p:spPr>
                <a:xfrm>
                  <a:off x="8815516" y="1133167"/>
                  <a:ext cx="372729" cy="235975"/>
                </a:xfrm>
                <a:prstGeom prst="rect">
                  <a:avLst/>
                </a:prstGeom>
                <a:solidFill>
                  <a:sysClr val="window" lastClr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24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grpSp>
              <p:nvGrpSpPr>
                <p:cNvPr id="34" name="Groep 33">
                  <a:extLst>
                    <a:ext uri="{FF2B5EF4-FFF2-40B4-BE49-F238E27FC236}">
                      <a16:creationId xmlns="" xmlns:a16="http://schemas.microsoft.com/office/drawing/2014/main" id="{956FA5C2-E0A4-422E-88BC-8156E7575442}"/>
                    </a:ext>
                  </a:extLst>
                </p:cNvPr>
                <p:cNvGrpSpPr/>
                <p:nvPr userDrawn="1"/>
              </p:nvGrpSpPr>
              <p:grpSpPr>
                <a:xfrm>
                  <a:off x="8815517" y="1076284"/>
                  <a:ext cx="503173" cy="327105"/>
                  <a:chOff x="1351248" y="-683635"/>
                  <a:chExt cx="503173" cy="327105"/>
                </a:xfrm>
              </p:grpSpPr>
              <p:grpSp>
                <p:nvGrpSpPr>
                  <p:cNvPr id="35" name="Groep 34">
                    <a:extLst>
                      <a:ext uri="{FF2B5EF4-FFF2-40B4-BE49-F238E27FC236}">
                        <a16:creationId xmlns="" xmlns:a16="http://schemas.microsoft.com/office/drawing/2014/main" id="{8E312E89-ABDE-44E3-B782-CABD4023ACC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1248" y="-683635"/>
                    <a:ext cx="375186" cy="293652"/>
                    <a:chOff x="1094874" y="-884923"/>
                    <a:chExt cx="884668" cy="692417"/>
                  </a:xfrm>
                </p:grpSpPr>
                <p:sp>
                  <p:nvSpPr>
                    <p:cNvPr id="40" name="Rechthoek 39">
                      <a:extLst>
                        <a:ext uri="{FF2B5EF4-FFF2-40B4-BE49-F238E27FC236}">
                          <a16:creationId xmlns="" xmlns:a16="http://schemas.microsoft.com/office/drawing/2014/main" id="{3E5FD4BD-8880-45CB-98E7-75D57CF9F9E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094874" y="-884923"/>
                      <a:ext cx="878304" cy="145579"/>
                    </a:xfrm>
                    <a:prstGeom prst="rect">
                      <a:avLst/>
                    </a:prstGeom>
                    <a:solidFill>
                      <a:srgbClr val="81818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  <p:grpSp>
                  <p:nvGrpSpPr>
                    <p:cNvPr id="41" name="Groep 40">
                      <a:extLst>
                        <a:ext uri="{FF2B5EF4-FFF2-40B4-BE49-F238E27FC236}">
                          <a16:creationId xmlns="" xmlns:a16="http://schemas.microsoft.com/office/drawing/2014/main" id="{15B21501-C37E-4FD6-A7D9-32592A1B5C05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878306"/>
                      <a:ext cx="867364" cy="685800"/>
                      <a:chOff x="1094874" y="-878306"/>
                      <a:chExt cx="867364" cy="613611"/>
                    </a:xfrm>
                  </p:grpSpPr>
                  <p:cxnSp>
                    <p:nvCxnSpPr>
                      <p:cNvPr id="47" name="Rechte verbindingslijn 46">
                        <a:extLst>
                          <a:ext uri="{FF2B5EF4-FFF2-40B4-BE49-F238E27FC236}">
                            <a16:creationId xmlns="" xmlns:a16="http://schemas.microsoft.com/office/drawing/2014/main" id="{832C545D-CE48-479E-856B-4AF4A396A1E6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094874" y="-878305"/>
                        <a:ext cx="0" cy="613610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81818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48" name="Rechte verbindingslijn 47">
                        <a:extLst>
                          <a:ext uri="{FF2B5EF4-FFF2-40B4-BE49-F238E27FC236}">
                            <a16:creationId xmlns="" xmlns:a16="http://schemas.microsoft.com/office/drawing/2014/main" id="{90CDF194-2AEE-4D18-96E1-EF89010827FC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>
                        <a:off x="1962238" y="-878306"/>
                        <a:ext cx="0" cy="613611"/>
                      </a:xfrm>
                      <a:prstGeom prst="line">
                        <a:avLst/>
                      </a:prstGeom>
                      <a:noFill/>
                      <a:ln w="9525" cap="flat" cmpd="sng" algn="ctr">
                        <a:solidFill>
                          <a:srgbClr val="818181"/>
                        </a:solidFill>
                        <a:prstDash val="solid"/>
                      </a:ln>
                      <a:effectLst/>
                    </p:spPr>
                  </p:cxnSp>
                  <p:grpSp>
                    <p:nvGrpSpPr>
                      <p:cNvPr id="49" name="Groep 48">
                        <a:extLst>
                          <a:ext uri="{FF2B5EF4-FFF2-40B4-BE49-F238E27FC236}">
                            <a16:creationId xmlns="" xmlns:a16="http://schemas.microsoft.com/office/drawing/2014/main" id="{11E353A7-30AB-4D54-B8C7-9CA488B631BA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1270535" y="-878306"/>
                        <a:ext cx="526983" cy="613611"/>
                        <a:chOff x="1270535" y="-745959"/>
                        <a:chExt cx="526983" cy="481264"/>
                      </a:xfrm>
                    </p:grpSpPr>
                    <p:cxnSp>
                      <p:nvCxnSpPr>
                        <p:cNvPr id="50" name="Rechte verbindingslijn 49">
                          <a:extLst>
                            <a:ext uri="{FF2B5EF4-FFF2-40B4-BE49-F238E27FC236}">
                              <a16:creationId xmlns="" xmlns:a16="http://schemas.microsoft.com/office/drawing/2014/main" id="{CBB1B9E9-DCAA-4A36-AE10-05C43C0AFD65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446196" y="-745959"/>
                          <a:ext cx="0" cy="481264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818181"/>
                          </a:solidFill>
                          <a:prstDash val="solid"/>
                        </a:ln>
                        <a:effectLst/>
                      </p:spPr>
                    </p:cxnSp>
                    <p:cxnSp>
                      <p:nvCxnSpPr>
                        <p:cNvPr id="51" name="Rechte verbindingslijn 50">
                          <a:extLst>
                            <a:ext uri="{FF2B5EF4-FFF2-40B4-BE49-F238E27FC236}">
                              <a16:creationId xmlns="" xmlns:a16="http://schemas.microsoft.com/office/drawing/2014/main" id="{F905E13D-C34D-4551-B6F1-E0E1A4E8FC34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270535" y="-745959"/>
                          <a:ext cx="0" cy="481264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818181"/>
                          </a:solidFill>
                          <a:prstDash val="solid"/>
                        </a:ln>
                        <a:effectLst/>
                      </p:spPr>
                    </p:cxnSp>
                    <p:cxnSp>
                      <p:nvCxnSpPr>
                        <p:cNvPr id="52" name="Rechte verbindingslijn 51">
                          <a:extLst>
                            <a:ext uri="{FF2B5EF4-FFF2-40B4-BE49-F238E27FC236}">
                              <a16:creationId xmlns="" xmlns:a16="http://schemas.microsoft.com/office/drawing/2014/main" id="{5323E390-6664-4B19-B058-BC3C487B8B75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621857" y="-745959"/>
                          <a:ext cx="0" cy="481264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818181"/>
                          </a:solidFill>
                          <a:prstDash val="solid"/>
                        </a:ln>
                        <a:effectLst/>
                      </p:spPr>
                    </p:cxnSp>
                    <p:cxnSp>
                      <p:nvCxnSpPr>
                        <p:cNvPr id="53" name="Rechte verbindingslijn 52">
                          <a:extLst>
                            <a:ext uri="{FF2B5EF4-FFF2-40B4-BE49-F238E27FC236}">
                              <a16:creationId xmlns="" xmlns:a16="http://schemas.microsoft.com/office/drawing/2014/main" id="{572E4814-A0F7-4D03-B54A-A102D9BC62E7}"/>
                            </a:ext>
                          </a:extLst>
                        </p:cNvPr>
                        <p:cNvCxnSpPr>
                          <a:cxnSpLocks/>
                        </p:cNvCxnSpPr>
                        <p:nvPr userDrawn="1"/>
                      </p:nvCxnSpPr>
                      <p:spPr>
                        <a:xfrm>
                          <a:off x="1797518" y="-745959"/>
                          <a:ext cx="0" cy="481264"/>
                        </a:xfrm>
                        <a:prstGeom prst="line">
                          <a:avLst/>
                        </a:prstGeom>
                        <a:noFill/>
                        <a:ln w="6350" cap="flat" cmpd="sng" algn="ctr">
                          <a:solidFill>
                            <a:srgbClr val="818181"/>
                          </a:solidFill>
                          <a:prstDash val="solid"/>
                        </a:ln>
                        <a:effectLst/>
                      </p:spPr>
                    </p:cxnSp>
                  </p:grpSp>
                </p:grpSp>
                <p:cxnSp>
                  <p:nvCxnSpPr>
                    <p:cNvPr id="42" name="Rechte verbindingslijn 41">
                      <a:extLst>
                        <a:ext uri="{FF2B5EF4-FFF2-40B4-BE49-F238E27FC236}">
                          <a16:creationId xmlns="" xmlns:a16="http://schemas.microsoft.com/office/drawing/2014/main" id="{6F68FA7F-C91A-4826-BEB3-8BA4650F43D1}"/>
                        </a:ext>
                      </a:extLst>
                    </p:cNvPr>
                    <p:cNvCxnSpPr>
                      <a:cxnSpLocks/>
                    </p:cNvCxnSpPr>
                    <p:nvPr userDrawn="1"/>
                  </p:nvCxnSpPr>
                  <p:spPr>
                    <a:xfrm flipH="1">
                      <a:off x="1098555" y="-192506"/>
                      <a:ext cx="880987" cy="0"/>
                    </a:xfrm>
                    <a:prstGeom prst="line">
                      <a:avLst/>
                    </a:prstGeom>
                    <a:noFill/>
                    <a:ln w="9525" cap="flat" cmpd="sng" algn="ctr">
                      <a:solidFill>
                        <a:srgbClr val="818181"/>
                      </a:solidFill>
                      <a:prstDash val="solid"/>
                    </a:ln>
                    <a:effectLst/>
                  </p:spPr>
                </p:cxnSp>
                <p:grpSp>
                  <p:nvGrpSpPr>
                    <p:cNvPr id="43" name="Groep 42">
                      <a:extLst>
                        <a:ext uri="{FF2B5EF4-FFF2-40B4-BE49-F238E27FC236}">
                          <a16:creationId xmlns="" xmlns:a16="http://schemas.microsoft.com/office/drawing/2014/main" id="{46F9FC49-E9CB-4E62-90C6-D671B6186F1A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1094874" y="-607596"/>
                      <a:ext cx="878306" cy="276726"/>
                      <a:chOff x="1106905" y="-607596"/>
                      <a:chExt cx="878307" cy="276726"/>
                    </a:xfrm>
                  </p:grpSpPr>
                  <p:cxnSp>
                    <p:nvCxnSpPr>
                      <p:cNvPr id="44" name="Rechte verbindingslijn 43">
                        <a:extLst>
                          <a:ext uri="{FF2B5EF4-FFF2-40B4-BE49-F238E27FC236}">
                            <a16:creationId xmlns="" xmlns:a16="http://schemas.microsoft.com/office/drawing/2014/main" id="{257DEB75-800F-4750-8B96-958892CD29B1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330870"/>
                        <a:ext cx="878307" cy="0"/>
                      </a:xfrm>
                      <a:prstGeom prst="line">
                        <a:avLst/>
                      </a:prstGeom>
                      <a:noFill/>
                      <a:ln w="6350" cap="flat" cmpd="sng" algn="ctr">
                        <a:solidFill>
                          <a:srgbClr val="81818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45" name="Rechte verbindingslijn 44">
                        <a:extLst>
                          <a:ext uri="{FF2B5EF4-FFF2-40B4-BE49-F238E27FC236}">
                            <a16:creationId xmlns="" xmlns:a16="http://schemas.microsoft.com/office/drawing/2014/main" id="{8765C57E-05C4-4B31-BEBA-3EF2EAC596A2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469233"/>
                        <a:ext cx="878307" cy="0"/>
                      </a:xfrm>
                      <a:prstGeom prst="line">
                        <a:avLst/>
                      </a:prstGeom>
                      <a:noFill/>
                      <a:ln w="6350" cap="flat" cmpd="sng" algn="ctr">
                        <a:solidFill>
                          <a:srgbClr val="818181"/>
                        </a:solidFill>
                        <a:prstDash val="solid"/>
                      </a:ln>
                      <a:effectLst/>
                    </p:spPr>
                  </p:cxnSp>
                  <p:cxnSp>
                    <p:nvCxnSpPr>
                      <p:cNvPr id="46" name="Rechte verbindingslijn 45">
                        <a:extLst>
                          <a:ext uri="{FF2B5EF4-FFF2-40B4-BE49-F238E27FC236}">
                            <a16:creationId xmlns="" xmlns:a16="http://schemas.microsoft.com/office/drawing/2014/main" id="{DC14CE0B-90BF-467B-AB9C-8FCB3ED3F0CF}"/>
                          </a:ext>
                        </a:extLst>
                      </p:cNvPr>
                      <p:cNvCxnSpPr>
                        <a:cxnSpLocks/>
                      </p:cNvCxnSpPr>
                      <p:nvPr userDrawn="1"/>
                    </p:nvCxnSpPr>
                    <p:spPr>
                      <a:xfrm flipH="1">
                        <a:off x="1106905" y="-607596"/>
                        <a:ext cx="878307" cy="0"/>
                      </a:xfrm>
                      <a:prstGeom prst="line">
                        <a:avLst/>
                      </a:prstGeom>
                      <a:noFill/>
                      <a:ln w="6350" cap="flat" cmpd="sng" algn="ctr">
                        <a:solidFill>
                          <a:srgbClr val="818181"/>
                        </a:solidFill>
                        <a:prstDash val="solid"/>
                      </a:ln>
                      <a:effectLst/>
                    </p:spPr>
                  </p:cxnSp>
                </p:grpSp>
              </p:grpSp>
              <p:grpSp>
                <p:nvGrpSpPr>
                  <p:cNvPr id="36" name="Groep 35">
                    <a:extLst>
                      <a:ext uri="{FF2B5EF4-FFF2-40B4-BE49-F238E27FC236}">
                        <a16:creationId xmlns="" xmlns:a16="http://schemas.microsoft.com/office/drawing/2014/main" id="{70CB9AB3-7D03-4E06-9ED1-B2650BF1BABA}"/>
                      </a:ext>
                    </a:extLst>
                  </p:cNvPr>
                  <p:cNvGrpSpPr/>
                  <p:nvPr userDrawn="1"/>
                </p:nvGrpSpPr>
                <p:grpSpPr>
                  <a:xfrm rot="2700000">
                    <a:off x="1605871" y="-605080"/>
                    <a:ext cx="90079" cy="407021"/>
                    <a:chOff x="3130062" y="-817193"/>
                    <a:chExt cx="131884" cy="595920"/>
                  </a:xfrm>
                  <a:solidFill>
                    <a:srgbClr val="3399FF"/>
                  </a:solidFill>
                </p:grpSpPr>
                <p:sp>
                  <p:nvSpPr>
                    <p:cNvPr id="37" name="Rechthoek 36">
                      <a:extLst>
                        <a:ext uri="{FF2B5EF4-FFF2-40B4-BE49-F238E27FC236}">
                          <a16:creationId xmlns="" xmlns:a16="http://schemas.microsoft.com/office/drawing/2014/main" id="{792E7221-4951-4169-94C1-96DE1A8DF5D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2" y="-705979"/>
                      <a:ext cx="131884" cy="281354"/>
                    </a:xfrm>
                    <a:prstGeom prst="rect">
                      <a:avLst/>
                    </a:prstGeom>
                    <a:solidFill>
                      <a:srgbClr val="4D82B8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8" name="Rechthoek: afgeronde bovenhoeken 37">
                      <a:extLst>
                        <a:ext uri="{FF2B5EF4-FFF2-40B4-BE49-F238E27FC236}">
                          <a16:creationId xmlns="" xmlns:a16="http://schemas.microsoft.com/office/drawing/2014/main" id="{DF179E36-264C-41B2-8CB2-F1BE78D77AD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130063" y="-817193"/>
                      <a:ext cx="131883" cy="87615"/>
                    </a:xfrm>
                    <a:prstGeom prst="round2SameRect">
                      <a:avLst>
                        <a:gd name="adj1" fmla="val 50000"/>
                        <a:gd name="adj2" fmla="val 0"/>
                      </a:avLst>
                    </a:prstGeom>
                    <a:solidFill>
                      <a:srgbClr val="4D82B8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39" name="Gelijkbenige driehoek 38">
                      <a:extLst>
                        <a:ext uri="{FF2B5EF4-FFF2-40B4-BE49-F238E27FC236}">
                          <a16:creationId xmlns="" xmlns:a16="http://schemas.microsoft.com/office/drawing/2014/main" id="{4FC7BCD2-844F-476A-B4D3-3A35D6D65BD7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130062" y="-401026"/>
                      <a:ext cx="131884" cy="179753"/>
                    </a:xfrm>
                    <a:prstGeom prst="triangle">
                      <a:avLst/>
                    </a:prstGeom>
                    <a:solidFill>
                      <a:srgbClr val="4D82B8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tlCol="0" anchor="ctr"/>
                    <a:lstStyle/>
                    <a:p>
                      <a:pPr marL="0" marR="0" lvl="0" indent="0" algn="ctr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</p:grpSp>
      </p:grpSp>
      <p:grpSp>
        <p:nvGrpSpPr>
          <p:cNvPr id="60" name="Instructie">
            <a:extLst>
              <a:ext uri="{FF2B5EF4-FFF2-40B4-BE49-F238E27FC236}">
                <a16:creationId xmlns="" xmlns:a16="http://schemas.microsoft.com/office/drawing/2014/main" id="{40652618-481F-4921-B6CF-C45605BD16DA}"/>
              </a:ext>
            </a:extLst>
          </p:cNvPr>
          <p:cNvGrpSpPr/>
          <p:nvPr userDrawn="1"/>
        </p:nvGrpSpPr>
        <p:grpSpPr>
          <a:xfrm>
            <a:off x="12391601" y="0"/>
            <a:ext cx="3183677" cy="2499789"/>
            <a:chOff x="12391601" y="0"/>
            <a:chExt cx="3183677" cy="2499789"/>
          </a:xfrm>
        </p:grpSpPr>
        <p:sp>
          <p:nvSpPr>
            <p:cNvPr id="61" name="Rechthoek 60">
              <a:extLst>
                <a:ext uri="{FF2B5EF4-FFF2-40B4-BE49-F238E27FC236}">
                  <a16:creationId xmlns="" xmlns:a16="http://schemas.microsoft.com/office/drawing/2014/main" id="{3CE66D7A-F8E3-40D1-9B8D-F2F3BE23D494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Oswald"/>
                  <a:cs typeface="Segoe UI Light" panose="020B0502040204020203" pitchFamily="34" charset="0"/>
                </a:rPr>
                <a:t>Grafiek invoegen/veranderen</a:t>
              </a:r>
            </a:p>
          </p:txBody>
        </p:sp>
        <p:sp>
          <p:nvSpPr>
            <p:cNvPr id="62" name="Ovaal 61">
              <a:extLst>
                <a:ext uri="{FF2B5EF4-FFF2-40B4-BE49-F238E27FC236}">
                  <a16:creationId xmlns="" xmlns:a16="http://schemas.microsoft.com/office/drawing/2014/main" id="{5D9EF867-3172-4941-AD95-444C0F046DA9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63" name="Rechte verbindingslijn 62">
              <a:extLst>
                <a:ext uri="{FF2B5EF4-FFF2-40B4-BE49-F238E27FC236}">
                  <a16:creationId xmlns="" xmlns:a16="http://schemas.microsoft.com/office/drawing/2014/main" id="{94168F7A-E834-453C-92F2-666A8B4117D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cxnSp>
          <p:nvCxnSpPr>
            <p:cNvPr id="64" name="Rechte verbindingslijn 63">
              <a:extLst>
                <a:ext uri="{FF2B5EF4-FFF2-40B4-BE49-F238E27FC236}">
                  <a16:creationId xmlns="" xmlns:a16="http://schemas.microsoft.com/office/drawing/2014/main" id="{19DA831D-DD31-48EC-8365-1DF98DD7FA7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65" name="Rechthoek 64">
              <a:extLst>
                <a:ext uri="{FF2B5EF4-FFF2-40B4-BE49-F238E27FC236}">
                  <a16:creationId xmlns="" xmlns:a16="http://schemas.microsoft.com/office/drawing/2014/main" id="{E60BF577-A4EB-4587-AC6A-52DAF43E95C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Wanneer nodig, verwijder de bestaande grafiek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. Klik op het pictogram om een nieuwe grafiek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cs typeface="Segoe UI Light" panose="020B0502040204020203" pitchFamily="34" charset="0"/>
              </a:endParaRPr>
            </a:p>
          </p:txBody>
        </p:sp>
        <p:sp>
          <p:nvSpPr>
            <p:cNvPr id="66" name="Ovaal 65">
              <a:extLst>
                <a:ext uri="{FF2B5EF4-FFF2-40B4-BE49-F238E27FC236}">
                  <a16:creationId xmlns="" xmlns:a16="http://schemas.microsoft.com/office/drawing/2014/main" id="{DA646FB5-C4EC-4A13-8473-E093639A7BD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67" name="Rechthoek 66">
              <a:extLst>
                <a:ext uri="{FF2B5EF4-FFF2-40B4-BE49-F238E27FC236}">
                  <a16:creationId xmlns="" xmlns:a16="http://schemas.microsoft.com/office/drawing/2014/main" id="{F37E8051-E3D2-42F4-9626-44972E6E9B62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Selecteer de gewenste grafiek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cs typeface="Segoe UI Light" panose="020B0502040204020203" pitchFamily="34" charset="0"/>
              </a:endParaRPr>
            </a:p>
          </p:txBody>
        </p:sp>
        <p:grpSp>
          <p:nvGrpSpPr>
            <p:cNvPr id="68" name="Groep 67">
              <a:extLst>
                <a:ext uri="{FF2B5EF4-FFF2-40B4-BE49-F238E27FC236}">
                  <a16:creationId xmlns="" xmlns:a16="http://schemas.microsoft.com/office/drawing/2014/main" id="{3F7D66E2-332A-42BA-8E65-75EA5E3C03D4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74" name="Rechthoek 73">
                <a:extLst>
                  <a:ext uri="{FF2B5EF4-FFF2-40B4-BE49-F238E27FC236}">
                    <a16:creationId xmlns="" xmlns:a16="http://schemas.microsoft.com/office/drawing/2014/main" id="{A323CC4E-6DA3-4191-9D85-BF061F29D7F8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75" name="Rechte verbindingslijn 74">
                <a:extLst>
                  <a:ext uri="{FF2B5EF4-FFF2-40B4-BE49-F238E27FC236}">
                    <a16:creationId xmlns="" xmlns:a16="http://schemas.microsoft.com/office/drawing/2014/main" id="{6165EA51-D6AE-486B-99F1-BC0FD792C7B8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76" name="Gelijkbenige driehoek 75">
                <a:extLst>
                  <a:ext uri="{FF2B5EF4-FFF2-40B4-BE49-F238E27FC236}">
                    <a16:creationId xmlns="" xmlns:a16="http://schemas.microsoft.com/office/drawing/2014/main" id="{4D17D49A-CF7A-4C34-8A88-1B8FA23F0CE6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cxnSp>
          <p:nvCxnSpPr>
            <p:cNvPr id="69" name="Rechte verbindingslijn 68">
              <a:extLst>
                <a:ext uri="{FF2B5EF4-FFF2-40B4-BE49-F238E27FC236}">
                  <a16:creationId xmlns="" xmlns:a16="http://schemas.microsoft.com/office/drawing/2014/main" id="{0FE2935F-961D-4A2F-A698-3DD7A4DA2F2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70" name="Groep 69">
              <a:extLst>
                <a:ext uri="{FF2B5EF4-FFF2-40B4-BE49-F238E27FC236}">
                  <a16:creationId xmlns="" xmlns:a16="http://schemas.microsoft.com/office/drawing/2014/main" id="{CCC97405-D34C-44DF-9E49-769B09920AF6}"/>
                </a:ext>
              </a:extLst>
            </p:cNvPr>
            <p:cNvGrpSpPr/>
            <p:nvPr userDrawn="1"/>
          </p:nvGrpSpPr>
          <p:grpSpPr>
            <a:xfrm>
              <a:off x="12751697" y="1147804"/>
              <a:ext cx="289372" cy="314992"/>
              <a:chOff x="7322769" y="-310267"/>
              <a:chExt cx="289372" cy="314992"/>
            </a:xfrm>
          </p:grpSpPr>
          <p:sp>
            <p:nvSpPr>
              <p:cNvPr id="71" name="Rechthoek 70">
                <a:extLst>
                  <a:ext uri="{FF2B5EF4-FFF2-40B4-BE49-F238E27FC236}">
                    <a16:creationId xmlns="" xmlns:a16="http://schemas.microsoft.com/office/drawing/2014/main" id="{F53D80F7-3EC2-4238-AABF-2059685955FC}"/>
                  </a:ext>
                </a:extLst>
              </p:cNvPr>
              <p:cNvSpPr/>
              <p:nvPr userDrawn="1"/>
            </p:nvSpPr>
            <p:spPr>
              <a:xfrm>
                <a:off x="7322769" y="-211712"/>
                <a:ext cx="79156" cy="216437"/>
              </a:xfrm>
              <a:prstGeom prst="rect">
                <a:avLst/>
              </a:prstGeom>
              <a:solidFill>
                <a:srgbClr val="4D82B8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72" name="Rechthoek 71">
                <a:extLst>
                  <a:ext uri="{FF2B5EF4-FFF2-40B4-BE49-F238E27FC236}">
                    <a16:creationId xmlns="" xmlns:a16="http://schemas.microsoft.com/office/drawing/2014/main" id="{47FA37E4-31C6-44F0-9ACB-8FCAA56396E8}"/>
                  </a:ext>
                </a:extLst>
              </p:cNvPr>
              <p:cNvSpPr/>
              <p:nvPr userDrawn="1"/>
            </p:nvSpPr>
            <p:spPr>
              <a:xfrm>
                <a:off x="7427035" y="-310267"/>
                <a:ext cx="79156" cy="314992"/>
              </a:xfrm>
              <a:prstGeom prst="rect">
                <a:avLst/>
              </a:prstGeom>
              <a:solidFill>
                <a:srgbClr val="FFCC66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73" name="Rechthoek 72">
                <a:extLst>
                  <a:ext uri="{FF2B5EF4-FFF2-40B4-BE49-F238E27FC236}">
                    <a16:creationId xmlns="" xmlns:a16="http://schemas.microsoft.com/office/drawing/2014/main" id="{5E0FF100-1F2D-49CB-8F37-D664F8F5577F}"/>
                  </a:ext>
                </a:extLst>
              </p:cNvPr>
              <p:cNvSpPr/>
              <p:nvPr userDrawn="1"/>
            </p:nvSpPr>
            <p:spPr>
              <a:xfrm>
                <a:off x="7532985" y="-240134"/>
                <a:ext cx="79156" cy="244859"/>
              </a:xfrm>
              <a:prstGeom prst="rect">
                <a:avLst/>
              </a:prstGeom>
              <a:solidFill>
                <a:srgbClr val="80808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jdelijke aanduiding voor voettekst 1">
            <a:extLst>
              <a:ext uri="{FF2B5EF4-FFF2-40B4-BE49-F238E27FC236}">
                <a16:creationId xmlns="" xmlns:a16="http://schemas.microsoft.com/office/drawing/2014/main" id="{BAD01D17-AFA2-4918-9190-77B1330CFF3C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nl-NL"/>
              <a:t>Plaats hier je voettekst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="" xmlns:a16="http://schemas.microsoft.com/office/drawing/2014/main" id="{CF1277DC-5967-4D1A-96E6-D6E462C6B0AA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B7CEBB27-98E9-4921-9F49-92E8AE9A66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79" name="Tijdelijke aanduiding voor afbeelding 2">
            <a:extLst>
              <a:ext uri="{FF2B5EF4-FFF2-40B4-BE49-F238E27FC236}">
                <a16:creationId xmlns="" xmlns:a16="http://schemas.microsoft.com/office/drawing/2014/main" id="{3D407F24-AC25-4C3E-BBD9-66CC11DF70A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744200" y="6298855"/>
            <a:ext cx="1326314" cy="496800"/>
          </a:xfrm>
          <a:noFill/>
        </p:spPr>
        <p:txBody>
          <a:bodyPr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nl-NL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06582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% TABEL, 50%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1726570"/>
            <a:ext cx="5215978" cy="4071600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 marL="446088" indent="0">
              <a:buNone/>
              <a:defRPr/>
            </a:lvl8pPr>
            <a:lvl9pPr>
              <a:defRPr/>
            </a:lvl9pPr>
          </a:lstStyle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2"/>
            <a:r>
              <a:rPr lang="nl-NL" dirty="0"/>
              <a:t>Sub-sub 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Header</a:t>
            </a:r>
          </a:p>
          <a:p>
            <a:pPr lvl="5"/>
            <a:r>
              <a:rPr lang="nl-NL" dirty="0"/>
              <a:t>Opsomming</a:t>
            </a:r>
          </a:p>
          <a:p>
            <a:pPr lvl="6"/>
            <a:r>
              <a:rPr lang="nl-NL" noProof="0" dirty="0"/>
              <a:t>Alfabetische nummering</a:t>
            </a:r>
          </a:p>
          <a:p>
            <a:pPr lvl="7"/>
            <a:r>
              <a:rPr lang="nl-NL" dirty="0"/>
              <a:t>Sub-sub </a:t>
            </a:r>
            <a:r>
              <a:rPr lang="nl-NL" dirty="0" err="1"/>
              <a:t>bullet</a:t>
            </a:r>
            <a:endParaRPr lang="nl-NL" dirty="0"/>
          </a:p>
          <a:p>
            <a:pPr lvl="8"/>
            <a:r>
              <a:rPr lang="nl-NL" dirty="0"/>
              <a:t>Italic tekst</a:t>
            </a:r>
          </a:p>
        </p:txBody>
      </p:sp>
      <p:sp>
        <p:nvSpPr>
          <p:cNvPr id="11" name="Tijdelijke aanduiding voor tabel 8"/>
          <p:cNvSpPr>
            <a:spLocks noGrp="1"/>
          </p:cNvSpPr>
          <p:nvPr>
            <p:ph type="tbl" sz="quarter" idx="15" hasCustomPrompt="1"/>
          </p:nvPr>
        </p:nvSpPr>
        <p:spPr>
          <a:xfrm>
            <a:off x="6275457" y="1726570"/>
            <a:ext cx="5195817" cy="4071600"/>
          </a:xfrm>
        </p:spPr>
        <p:txBody>
          <a:bodyPr tIns="1080000"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</a:t>
            </a:r>
            <a:r>
              <a:rPr lang="nl-NL" noProof="0" dirty="0"/>
              <a:t>icoon</a:t>
            </a:r>
            <a:r>
              <a:rPr lang="nl-NL" dirty="0"/>
              <a:t> om </a:t>
            </a:r>
            <a:br>
              <a:rPr lang="nl-NL" dirty="0"/>
            </a:br>
            <a:r>
              <a:rPr lang="nl-NL" dirty="0"/>
              <a:t>een tabel in te laden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="" xmlns:a16="http://schemas.microsoft.com/office/drawing/2014/main" id="{CB18D535-9AF4-4642-AB23-36A5DCC49061}"/>
              </a:ext>
            </a:extLst>
          </p:cNvPr>
          <p:cNvSpPr txBox="1"/>
          <p:nvPr userDrawn="1"/>
        </p:nvSpPr>
        <p:spPr>
          <a:xfrm>
            <a:off x="-3150" y="-537023"/>
            <a:ext cx="1219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Text</a:t>
            </a:r>
            <a:r>
              <a:rPr lang="nl-NL" sz="14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+ </a:t>
            </a:r>
            <a:r>
              <a:rPr lang="nl-NL" sz="1400" b="0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table</a:t>
            </a:r>
            <a:r>
              <a:rPr lang="nl-NL" sz="14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nl-NL" sz="1400" b="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slide</a:t>
            </a:r>
            <a:endParaRPr lang="nl-NL" sz="1400" b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="" xmlns:a16="http://schemas.microsoft.com/office/drawing/2014/main" id="{147DB45A-38E1-4038-BFED-017A1BB91A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500" y="741500"/>
            <a:ext cx="10774800" cy="639240"/>
          </a:xfrm>
        </p:spPr>
        <p:txBody>
          <a:bodyPr lIns="0" tIns="0" rIns="0" bIns="0"/>
          <a:lstStyle>
            <a:lvl1pPr>
              <a:defRPr cap="none" baseline="0"/>
            </a:lvl1pPr>
          </a:lstStyle>
          <a:p>
            <a:r>
              <a:rPr lang="nl-NL" dirty="0"/>
              <a:t>Klik hier om je titel te plaatsen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grpSp>
        <p:nvGrpSpPr>
          <p:cNvPr id="19" name="Instructie">
            <a:extLst>
              <a:ext uri="{FF2B5EF4-FFF2-40B4-BE49-F238E27FC236}">
                <a16:creationId xmlns="" xmlns:a16="http://schemas.microsoft.com/office/drawing/2014/main" id="{626D78E1-34CF-4BFF-ADD7-3D1DC46F7DA2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20" name="Rechte verbindingslijn 19">
              <a:extLst>
                <a:ext uri="{FF2B5EF4-FFF2-40B4-BE49-F238E27FC236}">
                  <a16:creationId xmlns="" xmlns:a16="http://schemas.microsoft.com/office/drawing/2014/main" id="{D38CF0A1-8E23-49AE-A52F-3BA7A905D7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21" name="Ovaal 20">
              <a:extLst>
                <a:ext uri="{FF2B5EF4-FFF2-40B4-BE49-F238E27FC236}">
                  <a16:creationId xmlns="" xmlns:a16="http://schemas.microsoft.com/office/drawing/2014/main" id="{DA315297-CBB6-4CE6-83EE-8F02FB2A90D1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2" name="Rechthoek 21">
              <a:extLst>
                <a:ext uri="{FF2B5EF4-FFF2-40B4-BE49-F238E27FC236}">
                  <a16:creationId xmlns="" xmlns:a16="http://schemas.microsoft.com/office/drawing/2014/main" id="{A6FB8210-907B-4F1E-A9A1-0BE6ABC9368C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28600" marR="0" lvl="5" indent="-228600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Opsomming</a:t>
              </a:r>
            </a:p>
          </p:txBody>
        </p:sp>
        <p:sp>
          <p:nvSpPr>
            <p:cNvPr id="23" name="Ovaal 22">
              <a:extLst>
                <a:ext uri="{FF2B5EF4-FFF2-40B4-BE49-F238E27FC236}">
                  <a16:creationId xmlns="" xmlns:a16="http://schemas.microsoft.com/office/drawing/2014/main" id="{759B59E8-E0EB-4B1E-80B7-221F0953BE0C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="" xmlns:a16="http://schemas.microsoft.com/office/drawing/2014/main" id="{90EEB79D-FCDA-44E3-84D0-7B238C81D361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6" indent="-265113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Alfabet onder opsomming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="" xmlns:a16="http://schemas.microsoft.com/office/drawing/2014/main" id="{CD079D05-EB93-4C5A-80F6-F8B6F7E6D2B0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="" xmlns:a16="http://schemas.microsoft.com/office/drawing/2014/main" id="{E3D37377-2739-4F01-8CAF-1ED445A2D7D3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627063" marR="0" lvl="7" indent="-180975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onder opsomming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="" xmlns:a16="http://schemas.microsoft.com/office/drawing/2014/main" id="{1F5E8160-C4E6-493D-AF9A-20F96B6184DE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="" xmlns:a16="http://schemas.microsoft.com/office/drawing/2014/main" id="{7C14ED1B-BF2F-41EA-B2C0-F763B7DF8436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Italic tekst</a:t>
              </a:r>
            </a:p>
          </p:txBody>
        </p:sp>
        <p:grpSp>
          <p:nvGrpSpPr>
            <p:cNvPr id="29" name="Meer informatie">
              <a:extLst>
                <a:ext uri="{FF2B5EF4-FFF2-40B4-BE49-F238E27FC236}">
                  <a16:creationId xmlns="" xmlns:a16="http://schemas.microsoft.com/office/drawing/2014/main" id="{0DDE738B-0AD3-45B3-9399-018F0CF69A6F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97" name="Freeform 101">
                <a:extLst>
                  <a:ext uri="{FF2B5EF4-FFF2-40B4-BE49-F238E27FC236}">
                    <a16:creationId xmlns="" xmlns:a16="http://schemas.microsoft.com/office/drawing/2014/main" id="{79613343-3C29-4C88-9351-9733539525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98" name="Rechthoek 97">
                <a:extLst>
                  <a:ext uri="{FF2B5EF4-FFF2-40B4-BE49-F238E27FC236}">
                    <a16:creationId xmlns="" xmlns:a16="http://schemas.microsoft.com/office/drawing/2014/main" id="{D4937EAE-E7AA-4D16-BED3-0D88A6F18376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99" name="Rechte verbindingslijn 98">
                <a:extLst>
                  <a:ext uri="{FF2B5EF4-FFF2-40B4-BE49-F238E27FC236}">
                    <a16:creationId xmlns="" xmlns:a16="http://schemas.microsoft.com/office/drawing/2014/main" id="{4F1E966F-DBB7-43D4-A8AF-252193E0096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30" name="Rechthoek 29">
              <a:extLst>
                <a:ext uri="{FF2B5EF4-FFF2-40B4-BE49-F238E27FC236}">
                  <a16:creationId xmlns="" xmlns:a16="http://schemas.microsoft.com/office/drawing/2014/main" id="{0D28ADEE-01A1-4CCD-B3A5-A5FE3CDE9178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Oswald"/>
                  <a:cs typeface="Segoe UI Light" panose="020B0502040204020203" pitchFamily="34" charset="0"/>
                </a:rPr>
                <a:t>TEKST NIVEAUS kiezen</a:t>
              </a:r>
            </a:p>
          </p:txBody>
        </p:sp>
        <p:sp>
          <p:nvSpPr>
            <p:cNvPr id="31" name="Ovaal 30">
              <a:extLst>
                <a:ext uri="{FF2B5EF4-FFF2-40B4-BE49-F238E27FC236}">
                  <a16:creationId xmlns="" xmlns:a16="http://schemas.microsoft.com/office/drawing/2014/main" id="{9584DDB6-D782-4CC7-9980-F79C6D247732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32" name="Rechte verbindingslijn 31">
              <a:extLst>
                <a:ext uri="{FF2B5EF4-FFF2-40B4-BE49-F238E27FC236}">
                  <a16:creationId xmlns="" xmlns:a16="http://schemas.microsoft.com/office/drawing/2014/main" id="{9A233A85-7B0B-4E61-B78F-5D9D36C9757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33" name="Groep 32">
              <a:extLst>
                <a:ext uri="{FF2B5EF4-FFF2-40B4-BE49-F238E27FC236}">
                  <a16:creationId xmlns="" xmlns:a16="http://schemas.microsoft.com/office/drawing/2014/main" id="{ADDF19E7-8EA3-40DE-B55D-0343A58575B3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45" name="Rechthoek 44">
                <a:extLst>
                  <a:ext uri="{FF2B5EF4-FFF2-40B4-BE49-F238E27FC236}">
                    <a16:creationId xmlns="" xmlns:a16="http://schemas.microsoft.com/office/drawing/2014/main" id="{2BF7F6EC-5A03-4CB8-9CED-DB5AA1330AAF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46" name="Rechte verbindingslijn 45">
                <a:extLst>
                  <a:ext uri="{FF2B5EF4-FFF2-40B4-BE49-F238E27FC236}">
                    <a16:creationId xmlns="" xmlns:a16="http://schemas.microsoft.com/office/drawing/2014/main" id="{ECE05692-A5E9-4B59-BC52-2CA57F79DF9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cxnSp>
            <p:nvCxnSpPr>
              <p:cNvPr id="47" name="Rechte verbindingslijn 46">
                <a:extLst>
                  <a:ext uri="{FF2B5EF4-FFF2-40B4-BE49-F238E27FC236}">
                    <a16:creationId xmlns="" xmlns:a16="http://schemas.microsoft.com/office/drawing/2014/main" id="{BF996E8C-37AB-4EC3-8E75-78E3DBEA8ED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sp>
            <p:nvSpPr>
              <p:cNvPr id="48" name="Rechthoek 47">
                <a:extLst>
                  <a:ext uri="{FF2B5EF4-FFF2-40B4-BE49-F238E27FC236}">
                    <a16:creationId xmlns="" xmlns:a16="http://schemas.microsoft.com/office/drawing/2014/main" id="{9A3EC8FD-8AD3-4948-AC62-3C9BA698FA69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grpSp>
            <p:nvGrpSpPr>
              <p:cNvPr id="49" name="Groep 48">
                <a:extLst>
                  <a:ext uri="{FF2B5EF4-FFF2-40B4-BE49-F238E27FC236}">
                    <a16:creationId xmlns="" xmlns:a16="http://schemas.microsoft.com/office/drawing/2014/main" id="{3FB68D2B-33FC-4FB7-918C-8AE81E98F9EF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88" name="Groep 87">
                  <a:extLst>
                    <a:ext uri="{FF2B5EF4-FFF2-40B4-BE49-F238E27FC236}">
                      <a16:creationId xmlns="" xmlns:a16="http://schemas.microsoft.com/office/drawing/2014/main" id="{93075D40-C753-418C-A2AE-6F4815FAE23A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92" name="Rechte verbindingslijn 91">
                    <a:extLst>
                      <a:ext uri="{FF2B5EF4-FFF2-40B4-BE49-F238E27FC236}">
                        <a16:creationId xmlns="" xmlns:a16="http://schemas.microsoft.com/office/drawing/2014/main" id="{9F0979B9-871E-4F52-A48B-48113ECE4C3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3" name="Rechte verbindingslijn 92">
                    <a:extLst>
                      <a:ext uri="{FF2B5EF4-FFF2-40B4-BE49-F238E27FC236}">
                        <a16:creationId xmlns="" xmlns:a16="http://schemas.microsoft.com/office/drawing/2014/main" id="{1FC47D5A-D41F-41D1-A9C1-FA28E1DCF49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4" name="Rechte verbindingslijn 93">
                    <a:extLst>
                      <a:ext uri="{FF2B5EF4-FFF2-40B4-BE49-F238E27FC236}">
                        <a16:creationId xmlns="" xmlns:a16="http://schemas.microsoft.com/office/drawing/2014/main" id="{D1A88B3F-6DD2-417E-B389-C5C58BCC8CF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5" name="Rechte verbindingslijn 94">
                    <a:extLst>
                      <a:ext uri="{FF2B5EF4-FFF2-40B4-BE49-F238E27FC236}">
                        <a16:creationId xmlns="" xmlns:a16="http://schemas.microsoft.com/office/drawing/2014/main" id="{6D06C0E4-1C59-469D-B992-14D094221F1B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6" name="Rechte verbindingslijn 95">
                    <a:extLst>
                      <a:ext uri="{FF2B5EF4-FFF2-40B4-BE49-F238E27FC236}">
                        <a16:creationId xmlns="" xmlns:a16="http://schemas.microsoft.com/office/drawing/2014/main" id="{733BE2D7-3E1C-4468-9B3E-000C50F4B14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89" name="Groep 88">
                  <a:extLst>
                    <a:ext uri="{FF2B5EF4-FFF2-40B4-BE49-F238E27FC236}">
                      <a16:creationId xmlns="" xmlns:a16="http://schemas.microsoft.com/office/drawing/2014/main" id="{258EB8B8-6A9B-4081-B52C-2AC1E5383722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90" name="Rechthoek 89">
                    <a:extLst>
                      <a:ext uri="{FF2B5EF4-FFF2-40B4-BE49-F238E27FC236}">
                        <a16:creationId xmlns="" xmlns:a16="http://schemas.microsoft.com/office/drawing/2014/main" id="{9ADE482F-E634-4C9A-AE1D-495EF77EDB9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1" name="Pijl: punthaak 90">
                    <a:extLst>
                      <a:ext uri="{FF2B5EF4-FFF2-40B4-BE49-F238E27FC236}">
                        <a16:creationId xmlns="" xmlns:a16="http://schemas.microsoft.com/office/drawing/2014/main" id="{2F3878EF-79F5-4F07-A44D-276467F882CB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50" name="Groep 49">
                <a:extLst>
                  <a:ext uri="{FF2B5EF4-FFF2-40B4-BE49-F238E27FC236}">
                    <a16:creationId xmlns="" xmlns:a16="http://schemas.microsoft.com/office/drawing/2014/main" id="{01955475-3E28-4278-805D-9CDD9AC7BA0F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79" name="Groep 78">
                  <a:extLst>
                    <a:ext uri="{FF2B5EF4-FFF2-40B4-BE49-F238E27FC236}">
                      <a16:creationId xmlns="" xmlns:a16="http://schemas.microsoft.com/office/drawing/2014/main" id="{A7769246-BDB4-4299-AE1E-1BFD1C299C97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83" name="Rechte verbindingslijn 82">
                    <a:extLst>
                      <a:ext uri="{FF2B5EF4-FFF2-40B4-BE49-F238E27FC236}">
                        <a16:creationId xmlns="" xmlns:a16="http://schemas.microsoft.com/office/drawing/2014/main" id="{78FBC363-3562-4D4E-A145-417CC92A98B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4" name="Rechte verbindingslijn 83">
                    <a:extLst>
                      <a:ext uri="{FF2B5EF4-FFF2-40B4-BE49-F238E27FC236}">
                        <a16:creationId xmlns="" xmlns:a16="http://schemas.microsoft.com/office/drawing/2014/main" id="{5B8A7E98-81C7-4F91-861D-B99D1804405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5" name="Rechte verbindingslijn 84">
                    <a:extLst>
                      <a:ext uri="{FF2B5EF4-FFF2-40B4-BE49-F238E27FC236}">
                        <a16:creationId xmlns="" xmlns:a16="http://schemas.microsoft.com/office/drawing/2014/main" id="{F6F81417-ABD5-4481-A5C1-C6062DA8243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6" name="Rechte verbindingslijn 85">
                    <a:extLst>
                      <a:ext uri="{FF2B5EF4-FFF2-40B4-BE49-F238E27FC236}">
                        <a16:creationId xmlns="" xmlns:a16="http://schemas.microsoft.com/office/drawing/2014/main" id="{B7BD7ADE-73C3-4D59-ABED-50E1FD511F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7" name="Rechte verbindingslijn 86">
                    <a:extLst>
                      <a:ext uri="{FF2B5EF4-FFF2-40B4-BE49-F238E27FC236}">
                        <a16:creationId xmlns="" xmlns:a16="http://schemas.microsoft.com/office/drawing/2014/main" id="{41ADDB79-29C2-4835-9EB4-9D4230684B0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80" name="Groep 79">
                  <a:extLst>
                    <a:ext uri="{FF2B5EF4-FFF2-40B4-BE49-F238E27FC236}">
                      <a16:creationId xmlns="" xmlns:a16="http://schemas.microsoft.com/office/drawing/2014/main" id="{4789CE15-9286-4935-8562-E786612EA567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81" name="Rechthoek 80">
                    <a:extLst>
                      <a:ext uri="{FF2B5EF4-FFF2-40B4-BE49-F238E27FC236}">
                        <a16:creationId xmlns="" xmlns:a16="http://schemas.microsoft.com/office/drawing/2014/main" id="{90E6D08E-2E85-48DE-89BF-5185CC01937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82" name="Pijl: punthaak 81">
                    <a:extLst>
                      <a:ext uri="{FF2B5EF4-FFF2-40B4-BE49-F238E27FC236}">
                        <a16:creationId xmlns="" xmlns:a16="http://schemas.microsoft.com/office/drawing/2014/main" id="{88F00CCF-4EF8-464D-AE30-CF3F76858125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</p:grpSp>
          </p:grpSp>
          <p:cxnSp>
            <p:nvCxnSpPr>
              <p:cNvPr id="51" name="Rechte verbindingslijn 50">
                <a:extLst>
                  <a:ext uri="{FF2B5EF4-FFF2-40B4-BE49-F238E27FC236}">
                    <a16:creationId xmlns="" xmlns:a16="http://schemas.microsoft.com/office/drawing/2014/main" id="{A8DFFE15-BC65-4DB8-A55C-CC42ECEBBCA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52" name="Rechte verbindingslijn 51">
                <a:extLst>
                  <a:ext uri="{FF2B5EF4-FFF2-40B4-BE49-F238E27FC236}">
                    <a16:creationId xmlns="" xmlns:a16="http://schemas.microsoft.com/office/drawing/2014/main" id="{7F0FC22B-090C-44E6-BFC5-3767CD820FD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53" name="Groep 52">
                <a:extLst>
                  <a:ext uri="{FF2B5EF4-FFF2-40B4-BE49-F238E27FC236}">
                    <a16:creationId xmlns="" xmlns:a16="http://schemas.microsoft.com/office/drawing/2014/main" id="{F45C98A2-944F-4B1A-A538-1D41499ABAF1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68" name="Rechthoek 67">
                  <a:extLst>
                    <a:ext uri="{FF2B5EF4-FFF2-40B4-BE49-F238E27FC236}">
                      <a16:creationId xmlns="" xmlns:a16="http://schemas.microsoft.com/office/drawing/2014/main" id="{D686D662-53C6-44C5-9AFC-963B7E0EEFC5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69" name="Groep 68">
                  <a:extLst>
                    <a:ext uri="{FF2B5EF4-FFF2-40B4-BE49-F238E27FC236}">
                      <a16:creationId xmlns="" xmlns:a16="http://schemas.microsoft.com/office/drawing/2014/main" id="{0FB3C12B-3371-4945-BACF-469B66050FFC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70" name="Groep 69">
                    <a:extLst>
                      <a:ext uri="{FF2B5EF4-FFF2-40B4-BE49-F238E27FC236}">
                        <a16:creationId xmlns="" xmlns:a16="http://schemas.microsoft.com/office/drawing/2014/main" id="{6FD610B1-C4B0-494B-BF58-2FCDEDDEBE1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74" name="Rechte verbindingslijn 73">
                      <a:extLst>
                        <a:ext uri="{FF2B5EF4-FFF2-40B4-BE49-F238E27FC236}">
                          <a16:creationId xmlns="" xmlns:a16="http://schemas.microsoft.com/office/drawing/2014/main" id="{FE6C8C7D-5514-4A9C-82CE-B6725C5A2D1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5" name="Rechte verbindingslijn 74">
                      <a:extLst>
                        <a:ext uri="{FF2B5EF4-FFF2-40B4-BE49-F238E27FC236}">
                          <a16:creationId xmlns="" xmlns:a16="http://schemas.microsoft.com/office/drawing/2014/main" id="{43D066F2-99E7-43F8-B391-7F7E18AD640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6" name="Rechte verbindingslijn 75">
                      <a:extLst>
                        <a:ext uri="{FF2B5EF4-FFF2-40B4-BE49-F238E27FC236}">
                          <a16:creationId xmlns="" xmlns:a16="http://schemas.microsoft.com/office/drawing/2014/main" id="{E7D9F832-1ED3-431E-BA32-1ECF2C4C4BE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7" name="Rechte verbindingslijn 76">
                      <a:extLst>
                        <a:ext uri="{FF2B5EF4-FFF2-40B4-BE49-F238E27FC236}">
                          <a16:creationId xmlns="" xmlns:a16="http://schemas.microsoft.com/office/drawing/2014/main" id="{AA1B2671-10AE-499E-9B21-FD424E75402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8" name="Rechte verbindingslijn 77">
                      <a:extLst>
                        <a:ext uri="{FF2B5EF4-FFF2-40B4-BE49-F238E27FC236}">
                          <a16:creationId xmlns="" xmlns:a16="http://schemas.microsoft.com/office/drawing/2014/main" id="{0EE5EAF3-E66F-4B66-9595-237F2A3DD4B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71" name="Groep 70">
                    <a:extLst>
                      <a:ext uri="{FF2B5EF4-FFF2-40B4-BE49-F238E27FC236}">
                        <a16:creationId xmlns="" xmlns:a16="http://schemas.microsoft.com/office/drawing/2014/main" id="{5D2491B6-256E-4AE5-8414-8F49B6C2AF3A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72" name="Rechthoek 71">
                      <a:extLst>
                        <a:ext uri="{FF2B5EF4-FFF2-40B4-BE49-F238E27FC236}">
                          <a16:creationId xmlns="" xmlns:a16="http://schemas.microsoft.com/office/drawing/2014/main" id="{EAC84D43-EC4A-4474-9DAF-1F285B995FE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3" name="Pijl: punthaak 72">
                      <a:extLst>
                        <a:ext uri="{FF2B5EF4-FFF2-40B4-BE49-F238E27FC236}">
                          <a16:creationId xmlns="" xmlns:a16="http://schemas.microsoft.com/office/drawing/2014/main" id="{2BF893C0-D373-4AC0-83F5-5F23B6EDAE10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54" name="Groep 53">
                <a:extLst>
                  <a:ext uri="{FF2B5EF4-FFF2-40B4-BE49-F238E27FC236}">
                    <a16:creationId xmlns="" xmlns:a16="http://schemas.microsoft.com/office/drawing/2014/main" id="{D1AAF3DE-FAC3-46AB-BE70-FF0A68F1D5CA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57" name="Rechthoek 56">
                  <a:extLst>
                    <a:ext uri="{FF2B5EF4-FFF2-40B4-BE49-F238E27FC236}">
                      <a16:creationId xmlns="" xmlns:a16="http://schemas.microsoft.com/office/drawing/2014/main" id="{6C91B86D-C16A-409E-ADCA-31B69C96E32D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8" name="Groep 57">
                  <a:extLst>
                    <a:ext uri="{FF2B5EF4-FFF2-40B4-BE49-F238E27FC236}">
                      <a16:creationId xmlns="" xmlns:a16="http://schemas.microsoft.com/office/drawing/2014/main" id="{C5B86F97-FD53-454C-A877-FC196266E845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59" name="Groep 58">
                    <a:extLst>
                      <a:ext uri="{FF2B5EF4-FFF2-40B4-BE49-F238E27FC236}">
                        <a16:creationId xmlns="" xmlns:a16="http://schemas.microsoft.com/office/drawing/2014/main" id="{CA0FC14F-5AEF-4CE5-8E94-267A9428B15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="" xmlns:a16="http://schemas.microsoft.com/office/drawing/2014/main" id="{DE863E1C-242D-4004-8505-ED5D9877D5C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="" xmlns:a16="http://schemas.microsoft.com/office/drawing/2014/main" id="{DF99FD30-A6CE-4F66-9139-41F3AAEED1A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5" name="Rechte verbindingslijn 64">
                      <a:extLst>
                        <a:ext uri="{FF2B5EF4-FFF2-40B4-BE49-F238E27FC236}">
                          <a16:creationId xmlns="" xmlns:a16="http://schemas.microsoft.com/office/drawing/2014/main" id="{2B1FD7EF-DFF7-4ED7-AAF0-7A3F09F17B0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6" name="Rechte verbindingslijn 65">
                      <a:extLst>
                        <a:ext uri="{FF2B5EF4-FFF2-40B4-BE49-F238E27FC236}">
                          <a16:creationId xmlns="" xmlns:a16="http://schemas.microsoft.com/office/drawing/2014/main" id="{78DCC215-56B8-4E23-93B8-073A59C530D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7" name="Rechte verbindingslijn 66">
                      <a:extLst>
                        <a:ext uri="{FF2B5EF4-FFF2-40B4-BE49-F238E27FC236}">
                          <a16:creationId xmlns="" xmlns:a16="http://schemas.microsoft.com/office/drawing/2014/main" id="{5093D5ED-E5F5-4893-99B3-41481B665B6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60" name="Groep 59">
                    <a:extLst>
                      <a:ext uri="{FF2B5EF4-FFF2-40B4-BE49-F238E27FC236}">
                        <a16:creationId xmlns="" xmlns:a16="http://schemas.microsoft.com/office/drawing/2014/main" id="{09FEF06E-882C-4CAD-B3C1-3DBEBA1B2ECF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61" name="Rechthoek 60">
                      <a:extLst>
                        <a:ext uri="{FF2B5EF4-FFF2-40B4-BE49-F238E27FC236}">
                          <a16:creationId xmlns="" xmlns:a16="http://schemas.microsoft.com/office/drawing/2014/main" id="{2357A2D4-C313-4A24-9EC9-0A3810B2C2C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2" name="Pijl: punthaak 61">
                      <a:extLst>
                        <a:ext uri="{FF2B5EF4-FFF2-40B4-BE49-F238E27FC236}">
                          <a16:creationId xmlns="" xmlns:a16="http://schemas.microsoft.com/office/drawing/2014/main" id="{C8424D4C-A37E-4185-BD2C-A20EBBA88B52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55" name="Rechthoek 54">
                <a:extLst>
                  <a:ext uri="{FF2B5EF4-FFF2-40B4-BE49-F238E27FC236}">
                    <a16:creationId xmlns="" xmlns:a16="http://schemas.microsoft.com/office/drawing/2014/main" id="{20C79E06-F455-4E8A-9E6B-1486BD4E1CB7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56" name="Rechthoek 55">
                <a:extLst>
                  <a:ext uri="{FF2B5EF4-FFF2-40B4-BE49-F238E27FC236}">
                    <a16:creationId xmlns="" xmlns:a16="http://schemas.microsoft.com/office/drawing/2014/main" id="{D78DB53C-AD9B-4A02-A59D-CA2EDE40EE24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34" name="Rechte verbindingslijn 33">
              <a:extLst>
                <a:ext uri="{FF2B5EF4-FFF2-40B4-BE49-F238E27FC236}">
                  <a16:creationId xmlns="" xmlns:a16="http://schemas.microsoft.com/office/drawing/2014/main" id="{0F916766-4F70-4DA1-BE00-2407E51A794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35" name="Rechthoek 34">
              <a:extLst>
                <a:ext uri="{FF2B5EF4-FFF2-40B4-BE49-F238E27FC236}">
                  <a16:creationId xmlns="" xmlns:a16="http://schemas.microsoft.com/office/drawing/2014/main" id="{B9577708-CA75-438E-9229-6E1401C2C714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endParaRPr lang="nl-NL" sz="1100" b="0" i="0" kern="120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36" name="Ovaal 35">
              <a:extLst>
                <a:ext uri="{FF2B5EF4-FFF2-40B4-BE49-F238E27FC236}">
                  <a16:creationId xmlns="" xmlns:a16="http://schemas.microsoft.com/office/drawing/2014/main" id="{1A260785-6DCC-4677-BAF6-AFAB87DEBA82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="" xmlns:a16="http://schemas.microsoft.com/office/drawing/2014/main" id="{65BEB29E-56AD-471A-8FFC-A0ADBC07CE8C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1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Muller Regular" pitchFamily="50" charset="0"/>
                <a:buChar char="−"/>
                <a:tabLst>
                  <a:tab pos="361950" algn="l"/>
                </a:tabLst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#1</a:t>
              </a:r>
            </a:p>
          </p:txBody>
        </p:sp>
        <p:sp>
          <p:nvSpPr>
            <p:cNvPr id="38" name="Ovaal 37">
              <a:extLst>
                <a:ext uri="{FF2B5EF4-FFF2-40B4-BE49-F238E27FC236}">
                  <a16:creationId xmlns="" xmlns:a16="http://schemas.microsoft.com/office/drawing/2014/main" id="{5FB15916-9E5A-4987-AA61-10F58705BAD0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9" name="Rechthoek 38">
              <a:extLst>
                <a:ext uri="{FF2B5EF4-FFF2-40B4-BE49-F238E27FC236}">
                  <a16:creationId xmlns="" xmlns:a16="http://schemas.microsoft.com/office/drawing/2014/main" id="{2A589E59-9CD2-4364-B546-0FF47B57BE73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2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#2</a:t>
              </a:r>
            </a:p>
          </p:txBody>
        </p:sp>
        <p:sp>
          <p:nvSpPr>
            <p:cNvPr id="40" name="Ovaal 39">
              <a:extLst>
                <a:ext uri="{FF2B5EF4-FFF2-40B4-BE49-F238E27FC236}">
                  <a16:creationId xmlns="" xmlns:a16="http://schemas.microsoft.com/office/drawing/2014/main" id="{914FB3E4-E442-411E-ADE4-8BD09A8877C3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41" name="Rechthoek 40">
              <a:extLst>
                <a:ext uri="{FF2B5EF4-FFF2-40B4-BE49-F238E27FC236}">
                  <a16:creationId xmlns="" xmlns:a16="http://schemas.microsoft.com/office/drawing/2014/main" id="{E0B718DB-F51F-42CB-97C2-CA7FE7E283C6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42" name="Ovaal 41">
              <a:extLst>
                <a:ext uri="{FF2B5EF4-FFF2-40B4-BE49-F238E27FC236}">
                  <a16:creationId xmlns="" xmlns:a16="http://schemas.microsoft.com/office/drawing/2014/main" id="{9AAD5A75-E956-4595-92E7-605DCD7AC80E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43" name="Rechthoek 42">
              <a:extLst>
                <a:ext uri="{FF2B5EF4-FFF2-40B4-BE49-F238E27FC236}">
                  <a16:creationId xmlns="" xmlns:a16="http://schemas.microsoft.com/office/drawing/2014/main" id="{FF3C0BEA-8508-4E2A-815B-4E431FD20AD8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Tx/>
                <a:buNone/>
                <a:tabLst/>
                <a:defRPr/>
              </a:pPr>
              <a:r>
                <a:rPr lang="nl-NL" sz="1800" b="0" i="0" kern="1200" cap="none" baseline="0" noProof="0" dirty="0">
                  <a:solidFill>
                    <a:schemeClr val="accent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Header</a:t>
              </a:r>
            </a:p>
          </p:txBody>
        </p:sp>
        <p:sp>
          <p:nvSpPr>
            <p:cNvPr id="44" name="Rechthoek 43">
              <a:extLst>
                <a:ext uri="{FF2B5EF4-FFF2-40B4-BE49-F238E27FC236}">
                  <a16:creationId xmlns="" xmlns:a16="http://schemas.microsoft.com/office/drawing/2014/main" id="{38BC3AD0-34DA-49C4-839F-CBE1C48072AC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  <p:grpSp>
        <p:nvGrpSpPr>
          <p:cNvPr id="126" name="Instructie">
            <a:extLst>
              <a:ext uri="{FF2B5EF4-FFF2-40B4-BE49-F238E27FC236}">
                <a16:creationId xmlns="" xmlns:a16="http://schemas.microsoft.com/office/drawing/2014/main" id="{CAC8EF0F-B387-43AC-8907-EA30CFD009DE}"/>
              </a:ext>
            </a:extLst>
          </p:cNvPr>
          <p:cNvGrpSpPr/>
          <p:nvPr userDrawn="1"/>
        </p:nvGrpSpPr>
        <p:grpSpPr>
          <a:xfrm>
            <a:off x="12391601" y="0"/>
            <a:ext cx="3183678" cy="3418198"/>
            <a:chOff x="12391601" y="0"/>
            <a:chExt cx="3183678" cy="3418198"/>
          </a:xfrm>
        </p:grpSpPr>
        <p:grpSp>
          <p:nvGrpSpPr>
            <p:cNvPr id="127" name="Meer informatie">
              <a:extLst>
                <a:ext uri="{FF2B5EF4-FFF2-40B4-BE49-F238E27FC236}">
                  <a16:creationId xmlns="" xmlns:a16="http://schemas.microsoft.com/office/drawing/2014/main" id="{84F4F607-0F14-4CCE-A9A0-FC5F0AAB9658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149" name="Freeform 101">
                <a:extLst>
                  <a:ext uri="{FF2B5EF4-FFF2-40B4-BE49-F238E27FC236}">
                    <a16:creationId xmlns="" xmlns:a16="http://schemas.microsoft.com/office/drawing/2014/main" id="{744010AD-C948-4ECE-8D7C-CCEBE4B50E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50" name="Rechthoek 149">
                <a:extLst>
                  <a:ext uri="{FF2B5EF4-FFF2-40B4-BE49-F238E27FC236}">
                    <a16:creationId xmlns="" xmlns:a16="http://schemas.microsoft.com/office/drawing/2014/main" id="{D1B83D3A-A0DC-4312-BDED-A212D8FB8629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51" name="Rechte verbindingslijn 150">
                <a:extLst>
                  <a:ext uri="{FF2B5EF4-FFF2-40B4-BE49-F238E27FC236}">
                    <a16:creationId xmlns="" xmlns:a16="http://schemas.microsoft.com/office/drawing/2014/main" id="{4FCACC2E-1778-46BB-BD2A-25297700A51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128" name="Rechthoek 127">
              <a:extLst>
                <a:ext uri="{FF2B5EF4-FFF2-40B4-BE49-F238E27FC236}">
                  <a16:creationId xmlns="" xmlns:a16="http://schemas.microsoft.com/office/drawing/2014/main" id="{86747C50-DF9E-484C-A817-64F93F9A533C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Oswald"/>
                  <a:cs typeface="Segoe UI Light" panose="020B0502040204020203" pitchFamily="34" charset="0"/>
                </a:rPr>
                <a:t>Tabel invoegen/veranderen</a:t>
              </a:r>
            </a:p>
          </p:txBody>
        </p:sp>
        <p:sp>
          <p:nvSpPr>
            <p:cNvPr id="129" name="Ovaal 128">
              <a:extLst>
                <a:ext uri="{FF2B5EF4-FFF2-40B4-BE49-F238E27FC236}">
                  <a16:creationId xmlns="" xmlns:a16="http://schemas.microsoft.com/office/drawing/2014/main" id="{A138A54E-3DAD-4D43-91B9-3D770C7A0367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30" name="Rechte verbindingslijn 129">
              <a:extLst>
                <a:ext uri="{FF2B5EF4-FFF2-40B4-BE49-F238E27FC236}">
                  <a16:creationId xmlns="" xmlns:a16="http://schemas.microsoft.com/office/drawing/2014/main" id="{9AF265B7-0E6E-440E-83F7-1A322E15B1D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cxnSp>
          <p:nvCxnSpPr>
            <p:cNvPr id="131" name="Rechte verbindingslijn 130">
              <a:extLst>
                <a:ext uri="{FF2B5EF4-FFF2-40B4-BE49-F238E27FC236}">
                  <a16:creationId xmlns="" xmlns:a16="http://schemas.microsoft.com/office/drawing/2014/main" id="{F223929B-16F2-4899-93C6-FBD5D045874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32" name="Rechthoek 131">
              <a:extLst>
                <a:ext uri="{FF2B5EF4-FFF2-40B4-BE49-F238E27FC236}">
                  <a16:creationId xmlns="" xmlns:a16="http://schemas.microsoft.com/office/drawing/2014/main" id="{28B8A47E-2155-45B8-8946-87B6575AC5D0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Wanneer nodig, verwijder de bestaande tabel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. Klik op het pictogram om een nieuwe tabel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cs typeface="Segoe UI Light" panose="020B0502040204020203" pitchFamily="34" charset="0"/>
              </a:endParaRPr>
            </a:p>
          </p:txBody>
        </p:sp>
        <p:sp>
          <p:nvSpPr>
            <p:cNvPr id="133" name="Ovaal 132">
              <a:extLst>
                <a:ext uri="{FF2B5EF4-FFF2-40B4-BE49-F238E27FC236}">
                  <a16:creationId xmlns="" xmlns:a16="http://schemas.microsoft.com/office/drawing/2014/main" id="{BAEE67DC-AF1B-44BE-BA96-D6697691BBA3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34" name="Rechthoek 133">
              <a:extLst>
                <a:ext uri="{FF2B5EF4-FFF2-40B4-BE49-F238E27FC236}">
                  <a16:creationId xmlns="" xmlns:a16="http://schemas.microsoft.com/office/drawing/2014/main" id="{101193D3-0271-49CC-AC25-5FED421F3FE7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Selecteer het gewenste aantal rijen en kolommen 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‘OK’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cs typeface="Segoe UI Light" panose="020B0502040204020203" pitchFamily="34" charset="0"/>
              </a:endParaRPr>
            </a:p>
          </p:txBody>
        </p:sp>
        <p:grpSp>
          <p:nvGrpSpPr>
            <p:cNvPr id="135" name="Groep 134">
              <a:extLst>
                <a:ext uri="{FF2B5EF4-FFF2-40B4-BE49-F238E27FC236}">
                  <a16:creationId xmlns="" xmlns:a16="http://schemas.microsoft.com/office/drawing/2014/main" id="{19BA5108-C9AD-4E0D-895C-C0B50452C6CF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46" name="Rechthoek 145">
                <a:extLst>
                  <a:ext uri="{FF2B5EF4-FFF2-40B4-BE49-F238E27FC236}">
                    <a16:creationId xmlns="" xmlns:a16="http://schemas.microsoft.com/office/drawing/2014/main" id="{15D7111F-8FCE-4951-A017-D67DDC70CD3F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</a:ln>
              <a:effectLst/>
            </p:spPr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147" name="Rechte verbindingslijn 146">
                <a:extLst>
                  <a:ext uri="{FF2B5EF4-FFF2-40B4-BE49-F238E27FC236}">
                    <a16:creationId xmlns="" xmlns:a16="http://schemas.microsoft.com/office/drawing/2014/main" id="{F6478CF6-6D63-4C8E-A19E-0E941FE726C9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48" name="Gelijkbenige driehoek 147">
                <a:extLst>
                  <a:ext uri="{FF2B5EF4-FFF2-40B4-BE49-F238E27FC236}">
                    <a16:creationId xmlns="" xmlns:a16="http://schemas.microsoft.com/office/drawing/2014/main" id="{729B7A22-09B4-4179-8194-166C4B518D33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cxnSp>
          <p:nvCxnSpPr>
            <p:cNvPr id="136" name="Rechte verbindingslijn 135">
              <a:extLst>
                <a:ext uri="{FF2B5EF4-FFF2-40B4-BE49-F238E27FC236}">
                  <a16:creationId xmlns="" xmlns:a16="http://schemas.microsoft.com/office/drawing/2014/main" id="{322B83BC-27F2-4768-A38C-AB915DD63F2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137" name="Tabel icoon">
              <a:extLst>
                <a:ext uri="{FF2B5EF4-FFF2-40B4-BE49-F238E27FC236}">
                  <a16:creationId xmlns="" xmlns:a16="http://schemas.microsoft.com/office/drawing/2014/main" id="{E5114635-D74F-4A56-90DF-709AAFA6612D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138" name="Rechthoek 137">
                <a:extLst>
                  <a:ext uri="{FF2B5EF4-FFF2-40B4-BE49-F238E27FC236}">
                    <a16:creationId xmlns="" xmlns:a16="http://schemas.microsoft.com/office/drawing/2014/main" id="{1D7A4322-D3DC-46DE-962F-5358C58A420E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39" name="Rechthoek 138">
                <a:extLst>
                  <a:ext uri="{FF2B5EF4-FFF2-40B4-BE49-F238E27FC236}">
                    <a16:creationId xmlns="" xmlns:a16="http://schemas.microsoft.com/office/drawing/2014/main" id="{67B27D0C-B33F-4EC6-A7EE-35FFAACC3F2C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cxnSp>
            <p:nvCxnSpPr>
              <p:cNvPr id="140" name="Rechte verbindingslijn 139">
                <a:extLst>
                  <a:ext uri="{FF2B5EF4-FFF2-40B4-BE49-F238E27FC236}">
                    <a16:creationId xmlns="" xmlns:a16="http://schemas.microsoft.com/office/drawing/2014/main" id="{7379E1A6-57E1-4E1C-AEC9-7573ABCC693D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noFill/>
              <a:ln w="12700" cap="flat" cmpd="sng" algn="ctr">
                <a:solidFill>
                  <a:srgbClr val="B5B5B5"/>
                </a:solidFill>
                <a:prstDash val="solid"/>
              </a:ln>
              <a:effectLst/>
            </p:spPr>
          </p:cxnSp>
          <p:cxnSp>
            <p:nvCxnSpPr>
              <p:cNvPr id="141" name="Rechte verbindingslijn 140">
                <a:extLst>
                  <a:ext uri="{FF2B5EF4-FFF2-40B4-BE49-F238E27FC236}">
                    <a16:creationId xmlns="" xmlns:a16="http://schemas.microsoft.com/office/drawing/2014/main" id="{BE70F237-D8E8-4048-B4EA-0376E9B3F27E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noFill/>
              <a:ln w="12700" cap="flat" cmpd="sng" algn="ctr">
                <a:solidFill>
                  <a:srgbClr val="B5B5B5"/>
                </a:solidFill>
                <a:prstDash val="solid"/>
              </a:ln>
              <a:effectLst/>
            </p:spPr>
          </p:cxnSp>
          <p:cxnSp>
            <p:nvCxnSpPr>
              <p:cNvPr id="142" name="Rechte verbindingslijn 141">
                <a:extLst>
                  <a:ext uri="{FF2B5EF4-FFF2-40B4-BE49-F238E27FC236}">
                    <a16:creationId xmlns="" xmlns:a16="http://schemas.microsoft.com/office/drawing/2014/main" id="{9B5E14E1-7D90-4D7F-8767-AC688DD88B48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B5B5B5"/>
                </a:solidFill>
                <a:prstDash val="solid"/>
              </a:ln>
              <a:effectLst/>
            </p:spPr>
          </p:cxnSp>
          <p:cxnSp>
            <p:nvCxnSpPr>
              <p:cNvPr id="143" name="Rechte verbindingslijn 142">
                <a:extLst>
                  <a:ext uri="{FF2B5EF4-FFF2-40B4-BE49-F238E27FC236}">
                    <a16:creationId xmlns="" xmlns:a16="http://schemas.microsoft.com/office/drawing/2014/main" id="{0B7602A1-2504-4EE3-95AC-6FCD612648FD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B5B5B5"/>
                </a:solidFill>
                <a:prstDash val="solid"/>
              </a:ln>
              <a:effectLst/>
            </p:spPr>
          </p:cxnSp>
          <p:cxnSp>
            <p:nvCxnSpPr>
              <p:cNvPr id="144" name="Rechte verbindingslijn 143">
                <a:extLst>
                  <a:ext uri="{FF2B5EF4-FFF2-40B4-BE49-F238E27FC236}">
                    <a16:creationId xmlns="" xmlns:a16="http://schemas.microsoft.com/office/drawing/2014/main" id="{66BF9B0F-61AF-402C-A72C-B35685674E0E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B5B5B5"/>
                </a:solidFill>
                <a:prstDash val="solid"/>
              </a:ln>
              <a:effectLst/>
            </p:spPr>
          </p:cxnSp>
          <p:sp>
            <p:nvSpPr>
              <p:cNvPr id="145" name="Rechthoek 144">
                <a:extLst>
                  <a:ext uri="{FF2B5EF4-FFF2-40B4-BE49-F238E27FC236}">
                    <a16:creationId xmlns="" xmlns:a16="http://schemas.microsoft.com/office/drawing/2014/main" id="{CCD1B357-D5C0-46EC-B585-AF12560BB799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 cap="flat" cmpd="sng" algn="ctr">
                <a:solidFill>
                  <a:srgbClr val="6C6C6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jdelijke aanduiding voor voettekst 1">
            <a:extLst>
              <a:ext uri="{FF2B5EF4-FFF2-40B4-BE49-F238E27FC236}">
                <a16:creationId xmlns="" xmlns:a16="http://schemas.microsoft.com/office/drawing/2014/main" id="{4EC82201-A789-4FA6-B794-67677C8A3134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nl-NL"/>
              <a:t>Plaats hier je voettekst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FBE25B7C-2AE0-47F9-821F-79095FDBA72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B7CEBB27-98E9-4921-9F49-92E8AE9A66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17" name="Tijdelijke aanduiding voor afbeelding 2">
            <a:extLst>
              <a:ext uri="{FF2B5EF4-FFF2-40B4-BE49-F238E27FC236}">
                <a16:creationId xmlns="" xmlns:a16="http://schemas.microsoft.com/office/drawing/2014/main" id="{E0E53448-DD4B-4039-A0FD-9EF71EC80A4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744200" y="6298855"/>
            <a:ext cx="1326314" cy="496800"/>
          </a:xfrm>
          <a:noFill/>
        </p:spPr>
        <p:txBody>
          <a:bodyPr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nl-NL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898975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/>
      <p:bldP spid="8" grpId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TAB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jdelijke aanduiding voor tabel 8"/>
          <p:cNvSpPr>
            <a:spLocks noGrp="1"/>
          </p:cNvSpPr>
          <p:nvPr>
            <p:ph type="tbl" sz="quarter" idx="15" hasCustomPrompt="1"/>
          </p:nvPr>
        </p:nvSpPr>
        <p:spPr>
          <a:xfrm>
            <a:off x="698501" y="1726570"/>
            <a:ext cx="10772774" cy="4071600"/>
          </a:xfrm>
        </p:spPr>
        <p:txBody>
          <a:bodyPr tIns="1080000" bIns="0" anchor="ctr"/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</a:t>
            </a:r>
            <a:r>
              <a:rPr lang="nl-NL" noProof="0" dirty="0"/>
              <a:t>icoon</a:t>
            </a:r>
            <a:r>
              <a:rPr lang="nl-NL" dirty="0"/>
              <a:t> om </a:t>
            </a:r>
            <a:br>
              <a:rPr lang="nl-NL" dirty="0"/>
            </a:br>
            <a:r>
              <a:rPr lang="nl-NL" dirty="0"/>
              <a:t>een tabel in te laden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="" xmlns:a16="http://schemas.microsoft.com/office/drawing/2014/main" id="{64AC5C4D-2A89-43E6-91DE-330154B8CA43}"/>
              </a:ext>
            </a:extLst>
          </p:cNvPr>
          <p:cNvSpPr txBox="1"/>
          <p:nvPr userDrawn="1"/>
        </p:nvSpPr>
        <p:spPr>
          <a:xfrm>
            <a:off x="-3150" y="-537023"/>
            <a:ext cx="1219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table</a:t>
            </a:r>
            <a:r>
              <a:rPr lang="nl-NL" sz="14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nl-NL" sz="1400" b="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slide</a:t>
            </a:r>
            <a:endParaRPr lang="nl-NL" sz="1400" b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7" name="Titel 1">
            <a:extLst>
              <a:ext uri="{FF2B5EF4-FFF2-40B4-BE49-F238E27FC236}">
                <a16:creationId xmlns="" xmlns:a16="http://schemas.microsoft.com/office/drawing/2014/main" id="{F942EBDC-36A2-44D4-8C34-1FEFCDB82F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500" y="741500"/>
            <a:ext cx="10774800" cy="639240"/>
          </a:xfrm>
        </p:spPr>
        <p:txBody>
          <a:bodyPr lIns="0" tIns="0" rIns="0" bIns="0"/>
          <a:lstStyle>
            <a:lvl1pPr>
              <a:defRPr cap="none" baseline="0"/>
            </a:lvl1pPr>
          </a:lstStyle>
          <a:p>
            <a:r>
              <a:rPr lang="nl-NL" dirty="0"/>
              <a:t>Klik hier om je titel te plaatsen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grpSp>
        <p:nvGrpSpPr>
          <p:cNvPr id="18" name="Instructie">
            <a:extLst>
              <a:ext uri="{FF2B5EF4-FFF2-40B4-BE49-F238E27FC236}">
                <a16:creationId xmlns="" xmlns:a16="http://schemas.microsoft.com/office/drawing/2014/main" id="{37CFF9F6-2D66-4DE8-B542-02442BF9AF17}"/>
              </a:ext>
            </a:extLst>
          </p:cNvPr>
          <p:cNvGrpSpPr/>
          <p:nvPr userDrawn="1"/>
        </p:nvGrpSpPr>
        <p:grpSpPr>
          <a:xfrm>
            <a:off x="12391601" y="0"/>
            <a:ext cx="3183678" cy="3418198"/>
            <a:chOff x="12391601" y="0"/>
            <a:chExt cx="3183678" cy="3418198"/>
          </a:xfrm>
        </p:grpSpPr>
        <p:grpSp>
          <p:nvGrpSpPr>
            <p:cNvPr id="19" name="Meer informatie">
              <a:extLst>
                <a:ext uri="{FF2B5EF4-FFF2-40B4-BE49-F238E27FC236}">
                  <a16:creationId xmlns="" xmlns:a16="http://schemas.microsoft.com/office/drawing/2014/main" id="{47032861-95AF-4248-B1A6-1E65A7DCA273}"/>
                </a:ext>
              </a:extLst>
            </p:cNvPr>
            <p:cNvGrpSpPr/>
            <p:nvPr userDrawn="1"/>
          </p:nvGrpSpPr>
          <p:grpSpPr>
            <a:xfrm>
              <a:off x="12396764" y="2622893"/>
              <a:ext cx="3178515" cy="795305"/>
              <a:chOff x="-3741486" y="3347116"/>
              <a:chExt cx="3178515" cy="795305"/>
            </a:xfrm>
          </p:grpSpPr>
          <p:sp>
            <p:nvSpPr>
              <p:cNvPr id="41" name="Freeform 101">
                <a:extLst>
                  <a:ext uri="{FF2B5EF4-FFF2-40B4-BE49-F238E27FC236}">
                    <a16:creationId xmlns="" xmlns:a16="http://schemas.microsoft.com/office/drawing/2014/main" id="{655CEE3D-2E2F-4F12-AF9F-45361BF928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47116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42" name="Rechthoek 41">
                <a:extLst>
                  <a:ext uri="{FF2B5EF4-FFF2-40B4-BE49-F238E27FC236}">
                    <a16:creationId xmlns="" xmlns:a16="http://schemas.microsoft.com/office/drawing/2014/main" id="{3804F99E-07DE-4E66-983B-8ABA30CF86C5}"/>
                  </a:ext>
                </a:extLst>
              </p:cNvPr>
              <p:cNvSpPr/>
              <p:nvPr userDrawn="1"/>
            </p:nvSpPr>
            <p:spPr>
              <a:xfrm>
                <a:off x="-3380966" y="3419145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43" name="Rechte verbindingslijn 42">
                <a:extLst>
                  <a:ext uri="{FF2B5EF4-FFF2-40B4-BE49-F238E27FC236}">
                    <a16:creationId xmlns="" xmlns:a16="http://schemas.microsoft.com/office/drawing/2014/main" id="{65A0242A-1C7D-4589-AA14-590D24CAF38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42421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20" name="Rechthoek 19">
              <a:extLst>
                <a:ext uri="{FF2B5EF4-FFF2-40B4-BE49-F238E27FC236}">
                  <a16:creationId xmlns="" xmlns:a16="http://schemas.microsoft.com/office/drawing/2014/main" id="{36AEC17B-F02F-4B7E-86AD-C1F1B9611CFE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Oswald"/>
                  <a:cs typeface="Segoe UI Light" panose="020B0502040204020203" pitchFamily="34" charset="0"/>
                </a:rPr>
                <a:t>Tabel invoegen/veranderen</a:t>
              </a:r>
            </a:p>
          </p:txBody>
        </p:sp>
        <p:sp>
          <p:nvSpPr>
            <p:cNvPr id="21" name="Ovaal 20">
              <a:extLst>
                <a:ext uri="{FF2B5EF4-FFF2-40B4-BE49-F238E27FC236}">
                  <a16:creationId xmlns="" xmlns:a16="http://schemas.microsoft.com/office/drawing/2014/main" id="{74411262-9243-4FA4-9C22-84BA507F8449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2" name="Rechte verbindingslijn 21">
              <a:extLst>
                <a:ext uri="{FF2B5EF4-FFF2-40B4-BE49-F238E27FC236}">
                  <a16:creationId xmlns="" xmlns:a16="http://schemas.microsoft.com/office/drawing/2014/main" id="{1264BDAD-F350-4B9C-A1BC-9E72D6B292A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cxnSp>
          <p:nvCxnSpPr>
            <p:cNvPr id="23" name="Rechte verbindingslijn 22">
              <a:extLst>
                <a:ext uri="{FF2B5EF4-FFF2-40B4-BE49-F238E27FC236}">
                  <a16:creationId xmlns="" xmlns:a16="http://schemas.microsoft.com/office/drawing/2014/main" id="{0EFEAD8B-BBA2-4607-B2BC-75B037FF702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24" name="Rechthoek 23">
              <a:extLst>
                <a:ext uri="{FF2B5EF4-FFF2-40B4-BE49-F238E27FC236}">
                  <a16:creationId xmlns="" xmlns:a16="http://schemas.microsoft.com/office/drawing/2014/main" id="{3BBD9610-FA22-46AC-83F6-A6398F16D7B5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Wanneer nodig, verwijder de bestaande tabel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. Klik op het pictogram om een nieuwe tabel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cs typeface="Segoe UI Light" panose="020B0502040204020203" pitchFamily="34" charset="0"/>
              </a:endParaRPr>
            </a:p>
          </p:txBody>
        </p:sp>
        <p:sp>
          <p:nvSpPr>
            <p:cNvPr id="25" name="Ovaal 24">
              <a:extLst>
                <a:ext uri="{FF2B5EF4-FFF2-40B4-BE49-F238E27FC236}">
                  <a16:creationId xmlns="" xmlns:a16="http://schemas.microsoft.com/office/drawing/2014/main" id="{0A1DACA2-172E-4D21-8C18-96AAD74E2DFE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="" xmlns:a16="http://schemas.microsoft.com/office/drawing/2014/main" id="{A5C78F67-F969-4015-B93A-B88A7E6E7031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Selecteer het gewenste aantal rijen en kolommen 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‘OK’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cs typeface="Segoe UI Light" panose="020B0502040204020203" pitchFamily="34" charset="0"/>
              </a:endParaRPr>
            </a:p>
          </p:txBody>
        </p:sp>
        <p:grpSp>
          <p:nvGrpSpPr>
            <p:cNvPr id="27" name="Groep 26">
              <a:extLst>
                <a:ext uri="{FF2B5EF4-FFF2-40B4-BE49-F238E27FC236}">
                  <a16:creationId xmlns="" xmlns:a16="http://schemas.microsoft.com/office/drawing/2014/main" id="{9242AC42-E346-4142-9DEB-8A92E0CB2C70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8" name="Rechthoek 37">
                <a:extLst>
                  <a:ext uri="{FF2B5EF4-FFF2-40B4-BE49-F238E27FC236}">
                    <a16:creationId xmlns="" xmlns:a16="http://schemas.microsoft.com/office/drawing/2014/main" id="{5B135052-A57E-4789-97DC-B764CA5A99DC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</a:ln>
              <a:effectLst/>
            </p:spPr>
            <p:txBody>
              <a:bodyPr rot="0" spcFirstLastPara="0" vert="horz" wrap="square" lIns="252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OK</a:t>
                </a:r>
              </a:p>
            </p:txBody>
          </p:sp>
          <p:cxnSp>
            <p:nvCxnSpPr>
              <p:cNvPr id="39" name="Rechte verbindingslijn 38">
                <a:extLst>
                  <a:ext uri="{FF2B5EF4-FFF2-40B4-BE49-F238E27FC236}">
                    <a16:creationId xmlns="" xmlns:a16="http://schemas.microsoft.com/office/drawing/2014/main" id="{CCADC65C-394B-4B69-A92A-C4D8E2080A7D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40" name="Gelijkbenige driehoek 39">
                <a:extLst>
                  <a:ext uri="{FF2B5EF4-FFF2-40B4-BE49-F238E27FC236}">
                    <a16:creationId xmlns="" xmlns:a16="http://schemas.microsoft.com/office/drawing/2014/main" id="{463BAF4D-C0F2-4D8D-A887-3D19854116A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cxnSp>
          <p:nvCxnSpPr>
            <p:cNvPr id="28" name="Rechte verbindingslijn 27">
              <a:extLst>
                <a:ext uri="{FF2B5EF4-FFF2-40B4-BE49-F238E27FC236}">
                  <a16:creationId xmlns="" xmlns:a16="http://schemas.microsoft.com/office/drawing/2014/main" id="{44F05163-E7BB-4B5C-9E06-B224A4326F09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29" name="Tabel icoon">
              <a:extLst>
                <a:ext uri="{FF2B5EF4-FFF2-40B4-BE49-F238E27FC236}">
                  <a16:creationId xmlns="" xmlns:a16="http://schemas.microsoft.com/office/drawing/2014/main" id="{560B1F15-FDDD-4D40-A8A0-E46896D47FDE}"/>
                </a:ext>
              </a:extLst>
            </p:cNvPr>
            <p:cNvGrpSpPr/>
            <p:nvPr userDrawn="1"/>
          </p:nvGrpSpPr>
          <p:grpSpPr>
            <a:xfrm>
              <a:off x="12757283" y="1133664"/>
              <a:ext cx="375500" cy="339168"/>
              <a:chOff x="6072040" y="3376043"/>
              <a:chExt cx="1227920" cy="1109109"/>
            </a:xfrm>
          </p:grpSpPr>
          <p:sp>
            <p:nvSpPr>
              <p:cNvPr id="30" name="Rechthoek 29">
                <a:extLst>
                  <a:ext uri="{FF2B5EF4-FFF2-40B4-BE49-F238E27FC236}">
                    <a16:creationId xmlns="" xmlns:a16="http://schemas.microsoft.com/office/drawing/2014/main" id="{9CCBFB78-FDDA-4307-8624-866A95048F6D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solidFill>
                <a:sysClr val="window" lastClr="FFFFFF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1" name="Rechthoek 30">
                <a:extLst>
                  <a:ext uri="{FF2B5EF4-FFF2-40B4-BE49-F238E27FC236}">
                    <a16:creationId xmlns="" xmlns:a16="http://schemas.microsoft.com/office/drawing/2014/main" id="{EC5505BE-8A48-433D-91C6-53880EE1E91F}"/>
                  </a:ext>
                </a:extLst>
              </p:cNvPr>
              <p:cNvSpPr/>
              <p:nvPr userDrawn="1"/>
            </p:nvSpPr>
            <p:spPr>
              <a:xfrm>
                <a:off x="6090829" y="3393962"/>
                <a:ext cx="1209131" cy="218971"/>
              </a:xfrm>
              <a:prstGeom prst="rect">
                <a:avLst/>
              </a:prstGeom>
              <a:solidFill>
                <a:srgbClr val="6C6C6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cxnSp>
            <p:nvCxnSpPr>
              <p:cNvPr id="32" name="Rechte verbindingslijn 31">
                <a:extLst>
                  <a:ext uri="{FF2B5EF4-FFF2-40B4-BE49-F238E27FC236}">
                    <a16:creationId xmlns="" xmlns:a16="http://schemas.microsoft.com/office/drawing/2014/main" id="{483E73E2-980F-4D68-9833-F6573A2A9C5C}"/>
                  </a:ext>
                </a:extLst>
              </p:cNvPr>
              <p:cNvCxnSpPr/>
              <p:nvPr userDrawn="1"/>
            </p:nvCxnSpPr>
            <p:spPr>
              <a:xfrm>
                <a:off x="6493304" y="3605313"/>
                <a:ext cx="0" cy="872219"/>
              </a:xfrm>
              <a:prstGeom prst="line">
                <a:avLst/>
              </a:prstGeom>
              <a:noFill/>
              <a:ln w="12700" cap="flat" cmpd="sng" algn="ctr">
                <a:solidFill>
                  <a:srgbClr val="B5B5B5"/>
                </a:solidFill>
                <a:prstDash val="solid"/>
              </a:ln>
              <a:effectLst/>
            </p:spPr>
          </p:cxnSp>
          <p:cxnSp>
            <p:nvCxnSpPr>
              <p:cNvPr id="33" name="Rechte verbindingslijn 32">
                <a:extLst>
                  <a:ext uri="{FF2B5EF4-FFF2-40B4-BE49-F238E27FC236}">
                    <a16:creationId xmlns="" xmlns:a16="http://schemas.microsoft.com/office/drawing/2014/main" id="{B7C65C46-5850-4FE6-84B1-9D9216E05C86}"/>
                  </a:ext>
                </a:extLst>
              </p:cNvPr>
              <p:cNvCxnSpPr/>
              <p:nvPr userDrawn="1"/>
            </p:nvCxnSpPr>
            <p:spPr>
              <a:xfrm>
                <a:off x="6883025" y="3605313"/>
                <a:ext cx="0" cy="872219"/>
              </a:xfrm>
              <a:prstGeom prst="line">
                <a:avLst/>
              </a:prstGeom>
              <a:noFill/>
              <a:ln w="12700" cap="flat" cmpd="sng" algn="ctr">
                <a:solidFill>
                  <a:srgbClr val="B5B5B5"/>
                </a:solidFill>
                <a:prstDash val="solid"/>
              </a:ln>
              <a:effectLst/>
            </p:spPr>
          </p:cxnSp>
          <p:cxnSp>
            <p:nvCxnSpPr>
              <p:cNvPr id="34" name="Rechte verbindingslijn 33">
                <a:extLst>
                  <a:ext uri="{FF2B5EF4-FFF2-40B4-BE49-F238E27FC236}">
                    <a16:creationId xmlns="" xmlns:a16="http://schemas.microsoft.com/office/drawing/2014/main" id="{70A6C7DD-1FFD-4969-95AC-53942FDF14D7}"/>
                  </a:ext>
                </a:extLst>
              </p:cNvPr>
              <p:cNvCxnSpPr/>
              <p:nvPr userDrawn="1"/>
            </p:nvCxnSpPr>
            <p:spPr>
              <a:xfrm flipH="1">
                <a:off x="6090561" y="3827108"/>
                <a:ext cx="1209399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B5B5B5"/>
                </a:solidFill>
                <a:prstDash val="solid"/>
              </a:ln>
              <a:effectLst/>
            </p:spPr>
          </p:cxnSp>
          <p:cxnSp>
            <p:nvCxnSpPr>
              <p:cNvPr id="35" name="Rechte verbindingslijn 34">
                <a:extLst>
                  <a:ext uri="{FF2B5EF4-FFF2-40B4-BE49-F238E27FC236}">
                    <a16:creationId xmlns="" xmlns:a16="http://schemas.microsoft.com/office/drawing/2014/main" id="{B782A302-FA84-4AB5-B813-F94E7FF81616}"/>
                  </a:ext>
                </a:extLst>
              </p:cNvPr>
              <p:cNvCxnSpPr/>
              <p:nvPr userDrawn="1"/>
            </p:nvCxnSpPr>
            <p:spPr>
              <a:xfrm flipH="1">
                <a:off x="6090561" y="4055708"/>
                <a:ext cx="1209399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B5B5B5"/>
                </a:solidFill>
                <a:prstDash val="solid"/>
              </a:ln>
              <a:effectLst/>
            </p:spPr>
          </p:cxnSp>
          <p:cxnSp>
            <p:nvCxnSpPr>
              <p:cNvPr id="36" name="Rechte verbindingslijn 35">
                <a:extLst>
                  <a:ext uri="{FF2B5EF4-FFF2-40B4-BE49-F238E27FC236}">
                    <a16:creationId xmlns="" xmlns:a16="http://schemas.microsoft.com/office/drawing/2014/main" id="{67D57618-ADF8-47CA-B053-9219023C5452}"/>
                  </a:ext>
                </a:extLst>
              </p:cNvPr>
              <p:cNvCxnSpPr/>
              <p:nvPr userDrawn="1"/>
            </p:nvCxnSpPr>
            <p:spPr>
              <a:xfrm flipH="1">
                <a:off x="6090561" y="4276688"/>
                <a:ext cx="1209399" cy="0"/>
              </a:xfrm>
              <a:prstGeom prst="line">
                <a:avLst/>
              </a:prstGeom>
              <a:noFill/>
              <a:ln w="12700" cap="flat" cmpd="sng" algn="ctr">
                <a:solidFill>
                  <a:srgbClr val="B5B5B5"/>
                </a:solidFill>
                <a:prstDash val="solid"/>
              </a:ln>
              <a:effectLst/>
            </p:spPr>
          </p:cxnSp>
          <p:sp>
            <p:nvSpPr>
              <p:cNvPr id="37" name="Rechthoek 36">
                <a:extLst>
                  <a:ext uri="{FF2B5EF4-FFF2-40B4-BE49-F238E27FC236}">
                    <a16:creationId xmlns="" xmlns:a16="http://schemas.microsoft.com/office/drawing/2014/main" id="{EF51E46D-753C-42CB-8BDD-5819554C46AF}"/>
                  </a:ext>
                </a:extLst>
              </p:cNvPr>
              <p:cNvSpPr/>
              <p:nvPr userDrawn="1"/>
            </p:nvSpPr>
            <p:spPr>
              <a:xfrm>
                <a:off x="6072040" y="3376043"/>
                <a:ext cx="1227920" cy="1109109"/>
              </a:xfrm>
              <a:prstGeom prst="rect">
                <a:avLst/>
              </a:prstGeom>
              <a:noFill/>
              <a:ln w="12700" cap="flat" cmpd="sng" algn="ctr">
                <a:solidFill>
                  <a:srgbClr val="6C6C6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jdelijke aanduiding voor voettekst 1">
            <a:extLst>
              <a:ext uri="{FF2B5EF4-FFF2-40B4-BE49-F238E27FC236}">
                <a16:creationId xmlns="" xmlns:a16="http://schemas.microsoft.com/office/drawing/2014/main" id="{8018FAFA-8560-4CB0-A950-F4A8645551EA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nl-NL"/>
              <a:t>Plaats hier je voettekst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="" xmlns:a16="http://schemas.microsoft.com/office/drawing/2014/main" id="{64B2D170-C4BC-49F5-960C-A3CBFFCA2979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B7CEBB27-98E9-4921-9F49-92E8AE9A66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46" name="Tijdelijke aanduiding voor afbeelding 2">
            <a:extLst>
              <a:ext uri="{FF2B5EF4-FFF2-40B4-BE49-F238E27FC236}">
                <a16:creationId xmlns="" xmlns:a16="http://schemas.microsoft.com/office/drawing/2014/main" id="{4AC155E8-D297-48EA-9BBF-D85A828A4DC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744200" y="6298855"/>
            <a:ext cx="1326314" cy="496800"/>
          </a:xfrm>
          <a:noFill/>
        </p:spPr>
        <p:txBody>
          <a:bodyPr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nl-NL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3888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ckup sams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Afbeelding 122">
            <a:extLst>
              <a:ext uri="{FF2B5EF4-FFF2-40B4-BE49-F238E27FC236}">
                <a16:creationId xmlns="" xmlns:a16="http://schemas.microsoft.com/office/drawing/2014/main" id="{3E01FE46-A34F-4612-A79F-30DAE092D3E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96538" y="413831"/>
            <a:ext cx="5005250" cy="5718544"/>
          </a:xfrm>
          <a:prstGeom prst="rect">
            <a:avLst/>
          </a:prstGeom>
        </p:spPr>
      </p:pic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1726570"/>
            <a:ext cx="5216400" cy="4071600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2"/>
            <a:r>
              <a:rPr lang="nl-NL" dirty="0"/>
              <a:t>Sub-sub 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Header</a:t>
            </a:r>
          </a:p>
          <a:p>
            <a:pPr lvl="5"/>
            <a:r>
              <a:rPr lang="nl-NL" dirty="0"/>
              <a:t>Opsomming</a:t>
            </a:r>
          </a:p>
          <a:p>
            <a:pPr lvl="6"/>
            <a:r>
              <a:rPr lang="nl-NL" noProof="0" dirty="0"/>
              <a:t>Alfabetische nummering</a:t>
            </a:r>
          </a:p>
          <a:p>
            <a:pPr lvl="7"/>
            <a:r>
              <a:rPr lang="nl-NL" dirty="0"/>
              <a:t>Sub-sub </a:t>
            </a:r>
            <a:r>
              <a:rPr lang="nl-NL" dirty="0" err="1"/>
              <a:t>bullet</a:t>
            </a:r>
            <a:endParaRPr lang="nl-NL" dirty="0"/>
          </a:p>
          <a:p>
            <a:pPr lvl="8"/>
            <a:r>
              <a:rPr lang="nl-NL" dirty="0"/>
              <a:t>Italic tekst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="" xmlns:a16="http://schemas.microsoft.com/office/drawing/2014/main" id="{78C10572-D914-43FE-88C9-4947D230F3D0}"/>
              </a:ext>
            </a:extLst>
          </p:cNvPr>
          <p:cNvSpPr txBox="1"/>
          <p:nvPr userDrawn="1"/>
        </p:nvSpPr>
        <p:spPr>
          <a:xfrm>
            <a:off x="-3150" y="-537023"/>
            <a:ext cx="1219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Text</a:t>
            </a:r>
            <a:r>
              <a:rPr lang="nl-NL" sz="14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+ media </a:t>
            </a:r>
            <a:r>
              <a:rPr lang="nl-NL" sz="1400" b="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slide</a:t>
            </a:r>
            <a:endParaRPr lang="nl-NL" sz="1400" b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="" xmlns:a16="http://schemas.microsoft.com/office/drawing/2014/main" id="{11203AD0-A792-4ED6-8CA2-B25F9A4F2C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500" y="741500"/>
            <a:ext cx="5216400" cy="639240"/>
          </a:xfrm>
        </p:spPr>
        <p:txBody>
          <a:bodyPr lIns="0" tIns="0" rIns="0" bIns="0"/>
          <a:lstStyle>
            <a:lvl1pPr>
              <a:defRPr cap="none" baseline="0"/>
            </a:lvl1pPr>
          </a:lstStyle>
          <a:p>
            <a:r>
              <a:rPr lang="nl-NL" dirty="0"/>
              <a:t>Klik hier om je titel te plaatsen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33" name="Tijdelijke aanduiding voor inhoud 32">
            <a:extLst>
              <a:ext uri="{FF2B5EF4-FFF2-40B4-BE49-F238E27FC236}">
                <a16:creationId xmlns="" xmlns:a16="http://schemas.microsoft.com/office/drawing/2014/main" id="{0F9B57F0-4713-449C-9194-629688958689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8397876" y="1133475"/>
            <a:ext cx="2525084" cy="4362449"/>
          </a:xfrm>
        </p:spPr>
        <p:txBody>
          <a:bodyPr tIns="1152000" anchor="ctr"/>
          <a:lstStyle>
            <a:lvl1pPr marL="0" indent="0" algn="ctr">
              <a:buNone/>
              <a:defRPr sz="1050" i="1"/>
            </a:lvl1pPr>
          </a:lstStyle>
          <a:p>
            <a:pPr lvl="0"/>
            <a:r>
              <a:rPr lang="nl-NL" dirty="0"/>
              <a:t>Klik op een van de iconen om een grafiek, tabel, media of afbeelding te plaatsen</a:t>
            </a:r>
          </a:p>
        </p:txBody>
      </p:sp>
      <p:grpSp>
        <p:nvGrpSpPr>
          <p:cNvPr id="34" name="Instructie">
            <a:extLst>
              <a:ext uri="{FF2B5EF4-FFF2-40B4-BE49-F238E27FC236}">
                <a16:creationId xmlns="" xmlns:a16="http://schemas.microsoft.com/office/drawing/2014/main" id="{EE64CC9D-15CF-4324-B3DB-E8E701FD8A55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35" name="Rechte verbindingslijn 34">
              <a:extLst>
                <a:ext uri="{FF2B5EF4-FFF2-40B4-BE49-F238E27FC236}">
                  <a16:creationId xmlns="" xmlns:a16="http://schemas.microsoft.com/office/drawing/2014/main" id="{A06CBB10-9CF2-4216-94E4-4AC2561D66F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36" name="Ovaal 35">
              <a:extLst>
                <a:ext uri="{FF2B5EF4-FFF2-40B4-BE49-F238E27FC236}">
                  <a16:creationId xmlns="" xmlns:a16="http://schemas.microsoft.com/office/drawing/2014/main" id="{2F96A199-6C3F-4081-9FB6-1529C6D65D3A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37" name="Rechthoek 36">
              <a:extLst>
                <a:ext uri="{FF2B5EF4-FFF2-40B4-BE49-F238E27FC236}">
                  <a16:creationId xmlns="" xmlns:a16="http://schemas.microsoft.com/office/drawing/2014/main" id="{205D0D59-F701-4E87-A21D-1910AD44B7A6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28600" marR="0" lvl="5" indent="-228600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Opsomming</a:t>
              </a:r>
            </a:p>
          </p:txBody>
        </p:sp>
        <p:sp>
          <p:nvSpPr>
            <p:cNvPr id="38" name="Ovaal 37">
              <a:extLst>
                <a:ext uri="{FF2B5EF4-FFF2-40B4-BE49-F238E27FC236}">
                  <a16:creationId xmlns="" xmlns:a16="http://schemas.microsoft.com/office/drawing/2014/main" id="{8F173940-ACB8-44F3-9F79-59CD65CAC9C5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39" name="Rechthoek 38">
              <a:extLst>
                <a:ext uri="{FF2B5EF4-FFF2-40B4-BE49-F238E27FC236}">
                  <a16:creationId xmlns="" xmlns:a16="http://schemas.microsoft.com/office/drawing/2014/main" id="{C08BAD7B-B182-4298-AD0C-9B84FF6DF29A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6" indent="-265113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Alfabet onder opsomming</a:t>
              </a:r>
            </a:p>
          </p:txBody>
        </p:sp>
        <p:sp>
          <p:nvSpPr>
            <p:cNvPr id="40" name="Ovaal 39">
              <a:extLst>
                <a:ext uri="{FF2B5EF4-FFF2-40B4-BE49-F238E27FC236}">
                  <a16:creationId xmlns="" xmlns:a16="http://schemas.microsoft.com/office/drawing/2014/main" id="{1EF754B7-4CED-4034-89AF-A8ADA5C27604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41" name="Rechthoek 40">
              <a:extLst>
                <a:ext uri="{FF2B5EF4-FFF2-40B4-BE49-F238E27FC236}">
                  <a16:creationId xmlns="" xmlns:a16="http://schemas.microsoft.com/office/drawing/2014/main" id="{5A7A32B6-ACFC-4610-8898-906D25233EA6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627063" marR="0" lvl="7" indent="-180975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onder opsomming</a:t>
              </a:r>
            </a:p>
          </p:txBody>
        </p:sp>
        <p:sp>
          <p:nvSpPr>
            <p:cNvPr id="42" name="Ovaal 41">
              <a:extLst>
                <a:ext uri="{FF2B5EF4-FFF2-40B4-BE49-F238E27FC236}">
                  <a16:creationId xmlns="" xmlns:a16="http://schemas.microsoft.com/office/drawing/2014/main" id="{B7D93A6B-01DA-469A-9F1F-D6F9678A745D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43" name="Rechthoek 42">
              <a:extLst>
                <a:ext uri="{FF2B5EF4-FFF2-40B4-BE49-F238E27FC236}">
                  <a16:creationId xmlns="" xmlns:a16="http://schemas.microsoft.com/office/drawing/2014/main" id="{1073CC86-FBCD-4A26-AF46-2430A1FF99DB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Italic tekst</a:t>
              </a:r>
            </a:p>
          </p:txBody>
        </p:sp>
        <p:grpSp>
          <p:nvGrpSpPr>
            <p:cNvPr id="44" name="Meer informatie">
              <a:extLst>
                <a:ext uri="{FF2B5EF4-FFF2-40B4-BE49-F238E27FC236}">
                  <a16:creationId xmlns="" xmlns:a16="http://schemas.microsoft.com/office/drawing/2014/main" id="{6AB99FDF-394D-4CE8-898C-1624B66389AD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112" name="Freeform 101">
                <a:extLst>
                  <a:ext uri="{FF2B5EF4-FFF2-40B4-BE49-F238E27FC236}">
                    <a16:creationId xmlns="" xmlns:a16="http://schemas.microsoft.com/office/drawing/2014/main" id="{64FCA4C4-27EE-4EDF-9574-68A9F518BE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13" name="Rechthoek 112">
                <a:extLst>
                  <a:ext uri="{FF2B5EF4-FFF2-40B4-BE49-F238E27FC236}">
                    <a16:creationId xmlns="" xmlns:a16="http://schemas.microsoft.com/office/drawing/2014/main" id="{9C3E3547-A94C-4913-AC88-8AADDB411DFF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14" name="Rechte verbindingslijn 113">
                <a:extLst>
                  <a:ext uri="{FF2B5EF4-FFF2-40B4-BE49-F238E27FC236}">
                    <a16:creationId xmlns="" xmlns:a16="http://schemas.microsoft.com/office/drawing/2014/main" id="{6A3C5CAE-ECC2-4DD9-B6CA-4A53ADC0DE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45" name="Rechthoek 44">
              <a:extLst>
                <a:ext uri="{FF2B5EF4-FFF2-40B4-BE49-F238E27FC236}">
                  <a16:creationId xmlns="" xmlns:a16="http://schemas.microsoft.com/office/drawing/2014/main" id="{8749C964-BE9D-482F-9EAE-57AD6C6AEC64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Oswald"/>
                  <a:cs typeface="Segoe UI Light" panose="020B0502040204020203" pitchFamily="34" charset="0"/>
                </a:rPr>
                <a:t>TEKST NIVEAUS kiezen</a:t>
              </a:r>
            </a:p>
          </p:txBody>
        </p:sp>
        <p:sp>
          <p:nvSpPr>
            <p:cNvPr id="46" name="Ovaal 45">
              <a:extLst>
                <a:ext uri="{FF2B5EF4-FFF2-40B4-BE49-F238E27FC236}">
                  <a16:creationId xmlns="" xmlns:a16="http://schemas.microsoft.com/office/drawing/2014/main" id="{C9272AEB-5DBF-4BB0-813D-78C454E6C785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47" name="Rechte verbindingslijn 46">
              <a:extLst>
                <a:ext uri="{FF2B5EF4-FFF2-40B4-BE49-F238E27FC236}">
                  <a16:creationId xmlns="" xmlns:a16="http://schemas.microsoft.com/office/drawing/2014/main" id="{B8C25D0B-2C81-4EF2-A6D7-E8A24D2689C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48" name="Groep 47">
              <a:extLst>
                <a:ext uri="{FF2B5EF4-FFF2-40B4-BE49-F238E27FC236}">
                  <a16:creationId xmlns="" xmlns:a16="http://schemas.microsoft.com/office/drawing/2014/main" id="{EF30B13C-E76C-4331-BF30-EDE5336B7070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60" name="Rechthoek 59">
                <a:extLst>
                  <a:ext uri="{FF2B5EF4-FFF2-40B4-BE49-F238E27FC236}">
                    <a16:creationId xmlns="" xmlns:a16="http://schemas.microsoft.com/office/drawing/2014/main" id="{34432EF0-90B1-4D86-A7DF-62C86A4DD13A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61" name="Rechte verbindingslijn 60">
                <a:extLst>
                  <a:ext uri="{FF2B5EF4-FFF2-40B4-BE49-F238E27FC236}">
                    <a16:creationId xmlns="" xmlns:a16="http://schemas.microsoft.com/office/drawing/2014/main" id="{0E463F7D-3C5E-48EB-8AA4-B4C28FAABB9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cxnSp>
            <p:nvCxnSpPr>
              <p:cNvPr id="62" name="Rechte verbindingslijn 61">
                <a:extLst>
                  <a:ext uri="{FF2B5EF4-FFF2-40B4-BE49-F238E27FC236}">
                    <a16:creationId xmlns="" xmlns:a16="http://schemas.microsoft.com/office/drawing/2014/main" id="{E4639CDA-7E1E-4D67-B8A9-DC2CA1B73F2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sp>
            <p:nvSpPr>
              <p:cNvPr id="63" name="Rechthoek 62">
                <a:extLst>
                  <a:ext uri="{FF2B5EF4-FFF2-40B4-BE49-F238E27FC236}">
                    <a16:creationId xmlns="" xmlns:a16="http://schemas.microsoft.com/office/drawing/2014/main" id="{0C5FD624-6D7A-456B-B118-75A45EE5AE2A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grpSp>
            <p:nvGrpSpPr>
              <p:cNvPr id="64" name="Groep 63">
                <a:extLst>
                  <a:ext uri="{FF2B5EF4-FFF2-40B4-BE49-F238E27FC236}">
                    <a16:creationId xmlns="" xmlns:a16="http://schemas.microsoft.com/office/drawing/2014/main" id="{C64FEDED-9EF3-4A71-BBC6-48A8A4495CD6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103" name="Groep 102">
                  <a:extLst>
                    <a:ext uri="{FF2B5EF4-FFF2-40B4-BE49-F238E27FC236}">
                      <a16:creationId xmlns="" xmlns:a16="http://schemas.microsoft.com/office/drawing/2014/main" id="{AF5708CB-364D-419F-9431-30FDB879E92E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107" name="Rechte verbindingslijn 106">
                    <a:extLst>
                      <a:ext uri="{FF2B5EF4-FFF2-40B4-BE49-F238E27FC236}">
                        <a16:creationId xmlns="" xmlns:a16="http://schemas.microsoft.com/office/drawing/2014/main" id="{09EC5485-8078-4D4A-B144-5C2FCBEAF3E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8" name="Rechte verbindingslijn 107">
                    <a:extLst>
                      <a:ext uri="{FF2B5EF4-FFF2-40B4-BE49-F238E27FC236}">
                        <a16:creationId xmlns="" xmlns:a16="http://schemas.microsoft.com/office/drawing/2014/main" id="{36DA1FC0-C2EC-4E30-8CDA-8FA1D6480E4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9" name="Rechte verbindingslijn 108">
                    <a:extLst>
                      <a:ext uri="{FF2B5EF4-FFF2-40B4-BE49-F238E27FC236}">
                        <a16:creationId xmlns="" xmlns:a16="http://schemas.microsoft.com/office/drawing/2014/main" id="{82132CC4-5BF9-4C63-90D6-4073AC90DB7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0" name="Rechte verbindingslijn 109">
                    <a:extLst>
                      <a:ext uri="{FF2B5EF4-FFF2-40B4-BE49-F238E27FC236}">
                        <a16:creationId xmlns="" xmlns:a16="http://schemas.microsoft.com/office/drawing/2014/main" id="{06E809E9-DDE6-4BF7-92FD-A6E55FAB2C8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11" name="Rechte verbindingslijn 110">
                    <a:extLst>
                      <a:ext uri="{FF2B5EF4-FFF2-40B4-BE49-F238E27FC236}">
                        <a16:creationId xmlns="" xmlns:a16="http://schemas.microsoft.com/office/drawing/2014/main" id="{97ED9C54-859F-4784-BF4B-137D7E3CFA3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104" name="Groep 103">
                  <a:extLst>
                    <a:ext uri="{FF2B5EF4-FFF2-40B4-BE49-F238E27FC236}">
                      <a16:creationId xmlns="" xmlns:a16="http://schemas.microsoft.com/office/drawing/2014/main" id="{3C085D09-0087-4F94-893C-E4B8FAC673EB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105" name="Rechthoek 104">
                    <a:extLst>
                      <a:ext uri="{FF2B5EF4-FFF2-40B4-BE49-F238E27FC236}">
                        <a16:creationId xmlns="" xmlns:a16="http://schemas.microsoft.com/office/drawing/2014/main" id="{27E77659-7BDE-4D68-880B-98CE12DFE71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06" name="Pijl: punthaak 105">
                    <a:extLst>
                      <a:ext uri="{FF2B5EF4-FFF2-40B4-BE49-F238E27FC236}">
                        <a16:creationId xmlns="" xmlns:a16="http://schemas.microsoft.com/office/drawing/2014/main" id="{029A16B2-3467-45ED-9F31-DACD13839BA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65" name="Groep 64">
                <a:extLst>
                  <a:ext uri="{FF2B5EF4-FFF2-40B4-BE49-F238E27FC236}">
                    <a16:creationId xmlns="" xmlns:a16="http://schemas.microsoft.com/office/drawing/2014/main" id="{19773E17-DE05-4AB4-A5FC-FC9152D6DA70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94" name="Groep 93">
                  <a:extLst>
                    <a:ext uri="{FF2B5EF4-FFF2-40B4-BE49-F238E27FC236}">
                      <a16:creationId xmlns="" xmlns:a16="http://schemas.microsoft.com/office/drawing/2014/main" id="{6FC0396D-FB13-4262-B7C6-1082A149D9BE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98" name="Rechte verbindingslijn 97">
                    <a:extLst>
                      <a:ext uri="{FF2B5EF4-FFF2-40B4-BE49-F238E27FC236}">
                        <a16:creationId xmlns="" xmlns:a16="http://schemas.microsoft.com/office/drawing/2014/main" id="{E144AE51-3026-4242-A450-D33D48F76C9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99" name="Rechte verbindingslijn 98">
                    <a:extLst>
                      <a:ext uri="{FF2B5EF4-FFF2-40B4-BE49-F238E27FC236}">
                        <a16:creationId xmlns="" xmlns:a16="http://schemas.microsoft.com/office/drawing/2014/main" id="{05C33D60-185F-4446-8E27-4E08A11E4BD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0" name="Rechte verbindingslijn 99">
                    <a:extLst>
                      <a:ext uri="{FF2B5EF4-FFF2-40B4-BE49-F238E27FC236}">
                        <a16:creationId xmlns="" xmlns:a16="http://schemas.microsoft.com/office/drawing/2014/main" id="{7286B6AE-3E6F-4087-8068-16D042D6DE0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1" name="Rechte verbindingslijn 100">
                    <a:extLst>
                      <a:ext uri="{FF2B5EF4-FFF2-40B4-BE49-F238E27FC236}">
                        <a16:creationId xmlns="" xmlns:a16="http://schemas.microsoft.com/office/drawing/2014/main" id="{3D01B457-431C-4E23-94FC-B000654B0E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102" name="Rechte verbindingslijn 101">
                    <a:extLst>
                      <a:ext uri="{FF2B5EF4-FFF2-40B4-BE49-F238E27FC236}">
                        <a16:creationId xmlns="" xmlns:a16="http://schemas.microsoft.com/office/drawing/2014/main" id="{5CC4FF28-FE9D-493E-BB08-984686CDD72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95" name="Groep 94">
                  <a:extLst>
                    <a:ext uri="{FF2B5EF4-FFF2-40B4-BE49-F238E27FC236}">
                      <a16:creationId xmlns="" xmlns:a16="http://schemas.microsoft.com/office/drawing/2014/main" id="{DB81CADD-4F7A-4DE2-AF63-684A8600C9E7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96" name="Rechthoek 95">
                    <a:extLst>
                      <a:ext uri="{FF2B5EF4-FFF2-40B4-BE49-F238E27FC236}">
                        <a16:creationId xmlns="" xmlns:a16="http://schemas.microsoft.com/office/drawing/2014/main" id="{02E9A7C1-8FB5-469A-9C5B-FDB83E0E810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7" name="Pijl: punthaak 96">
                    <a:extLst>
                      <a:ext uri="{FF2B5EF4-FFF2-40B4-BE49-F238E27FC236}">
                        <a16:creationId xmlns="" xmlns:a16="http://schemas.microsoft.com/office/drawing/2014/main" id="{1D54DF63-5896-4985-A9C7-1FBF480F08D5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</p:grpSp>
          </p:grpSp>
          <p:cxnSp>
            <p:nvCxnSpPr>
              <p:cNvPr id="66" name="Rechte verbindingslijn 65">
                <a:extLst>
                  <a:ext uri="{FF2B5EF4-FFF2-40B4-BE49-F238E27FC236}">
                    <a16:creationId xmlns="" xmlns:a16="http://schemas.microsoft.com/office/drawing/2014/main" id="{7BB44ACD-831F-46BC-B77F-83395D14597B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67" name="Rechte verbindingslijn 66">
                <a:extLst>
                  <a:ext uri="{FF2B5EF4-FFF2-40B4-BE49-F238E27FC236}">
                    <a16:creationId xmlns="" xmlns:a16="http://schemas.microsoft.com/office/drawing/2014/main" id="{2F0EF21E-C00A-4222-BAEA-D6C20A2EF5F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68" name="Groep 67">
                <a:extLst>
                  <a:ext uri="{FF2B5EF4-FFF2-40B4-BE49-F238E27FC236}">
                    <a16:creationId xmlns="" xmlns:a16="http://schemas.microsoft.com/office/drawing/2014/main" id="{2547C75B-F919-453A-9CC3-EF52A3E4B03B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83" name="Rechthoek 82">
                  <a:extLst>
                    <a:ext uri="{FF2B5EF4-FFF2-40B4-BE49-F238E27FC236}">
                      <a16:creationId xmlns="" xmlns:a16="http://schemas.microsoft.com/office/drawing/2014/main" id="{A4519455-3D85-4617-AD83-0F2E72C1214E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84" name="Groep 83">
                  <a:extLst>
                    <a:ext uri="{FF2B5EF4-FFF2-40B4-BE49-F238E27FC236}">
                      <a16:creationId xmlns="" xmlns:a16="http://schemas.microsoft.com/office/drawing/2014/main" id="{4E34410B-11B5-4828-BDD4-31E2A306CD79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85" name="Groep 84">
                    <a:extLst>
                      <a:ext uri="{FF2B5EF4-FFF2-40B4-BE49-F238E27FC236}">
                        <a16:creationId xmlns="" xmlns:a16="http://schemas.microsoft.com/office/drawing/2014/main" id="{3F43DC51-2C41-4534-A0AD-7CC2D9BE082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89" name="Rechte verbindingslijn 88">
                      <a:extLst>
                        <a:ext uri="{FF2B5EF4-FFF2-40B4-BE49-F238E27FC236}">
                          <a16:creationId xmlns="" xmlns:a16="http://schemas.microsoft.com/office/drawing/2014/main" id="{EA122AC7-2156-41A3-9FD9-ADAF85FF22C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90" name="Rechte verbindingslijn 89">
                      <a:extLst>
                        <a:ext uri="{FF2B5EF4-FFF2-40B4-BE49-F238E27FC236}">
                          <a16:creationId xmlns="" xmlns:a16="http://schemas.microsoft.com/office/drawing/2014/main" id="{18C7D8C3-A541-4099-808E-A727079C8C9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91" name="Rechte verbindingslijn 90">
                      <a:extLst>
                        <a:ext uri="{FF2B5EF4-FFF2-40B4-BE49-F238E27FC236}">
                          <a16:creationId xmlns="" xmlns:a16="http://schemas.microsoft.com/office/drawing/2014/main" id="{48BAEB91-7DE0-4201-8A5B-4ABF46A2006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92" name="Rechte verbindingslijn 91">
                      <a:extLst>
                        <a:ext uri="{FF2B5EF4-FFF2-40B4-BE49-F238E27FC236}">
                          <a16:creationId xmlns="" xmlns:a16="http://schemas.microsoft.com/office/drawing/2014/main" id="{A6B0BB66-AB19-46D2-B17A-7E1BC4AA23C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93" name="Rechte verbindingslijn 92">
                      <a:extLst>
                        <a:ext uri="{FF2B5EF4-FFF2-40B4-BE49-F238E27FC236}">
                          <a16:creationId xmlns="" xmlns:a16="http://schemas.microsoft.com/office/drawing/2014/main" id="{B892C6A1-EA70-42E9-9F5A-C82152BB5F1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86" name="Groep 85">
                    <a:extLst>
                      <a:ext uri="{FF2B5EF4-FFF2-40B4-BE49-F238E27FC236}">
                        <a16:creationId xmlns="" xmlns:a16="http://schemas.microsoft.com/office/drawing/2014/main" id="{6C1E5092-B86C-4B12-9DF6-4D2E82B40AA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87" name="Rechthoek 86">
                      <a:extLst>
                        <a:ext uri="{FF2B5EF4-FFF2-40B4-BE49-F238E27FC236}">
                          <a16:creationId xmlns="" xmlns:a16="http://schemas.microsoft.com/office/drawing/2014/main" id="{7B8671D9-3193-4736-9E2A-01B6E0DA203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88" name="Pijl: punthaak 87">
                      <a:extLst>
                        <a:ext uri="{FF2B5EF4-FFF2-40B4-BE49-F238E27FC236}">
                          <a16:creationId xmlns="" xmlns:a16="http://schemas.microsoft.com/office/drawing/2014/main" id="{B6B164F9-9AD9-4895-81A9-FE7FB78145FC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69" name="Groep 68">
                <a:extLst>
                  <a:ext uri="{FF2B5EF4-FFF2-40B4-BE49-F238E27FC236}">
                    <a16:creationId xmlns="" xmlns:a16="http://schemas.microsoft.com/office/drawing/2014/main" id="{AC597EE0-587C-4157-820D-77AFA468B0F5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72" name="Rechthoek 71">
                  <a:extLst>
                    <a:ext uri="{FF2B5EF4-FFF2-40B4-BE49-F238E27FC236}">
                      <a16:creationId xmlns="" xmlns:a16="http://schemas.microsoft.com/office/drawing/2014/main" id="{D67F6891-E170-4B44-9F28-BB8230F2AB98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73" name="Groep 72">
                  <a:extLst>
                    <a:ext uri="{FF2B5EF4-FFF2-40B4-BE49-F238E27FC236}">
                      <a16:creationId xmlns="" xmlns:a16="http://schemas.microsoft.com/office/drawing/2014/main" id="{5307665A-F555-4884-B62C-33F1C06475D1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74" name="Groep 73">
                    <a:extLst>
                      <a:ext uri="{FF2B5EF4-FFF2-40B4-BE49-F238E27FC236}">
                        <a16:creationId xmlns="" xmlns:a16="http://schemas.microsoft.com/office/drawing/2014/main" id="{DC7D44AA-D061-44AD-A67E-882AAB5A8474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78" name="Rechte verbindingslijn 77">
                      <a:extLst>
                        <a:ext uri="{FF2B5EF4-FFF2-40B4-BE49-F238E27FC236}">
                          <a16:creationId xmlns="" xmlns:a16="http://schemas.microsoft.com/office/drawing/2014/main" id="{BB82D24D-0DB6-4FAE-ADF6-3BA0648430D6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79" name="Rechte verbindingslijn 78">
                      <a:extLst>
                        <a:ext uri="{FF2B5EF4-FFF2-40B4-BE49-F238E27FC236}">
                          <a16:creationId xmlns="" xmlns:a16="http://schemas.microsoft.com/office/drawing/2014/main" id="{7E5B5E70-4AD7-4DF0-BB25-20483DA2410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0" name="Rechte verbindingslijn 79">
                      <a:extLst>
                        <a:ext uri="{FF2B5EF4-FFF2-40B4-BE49-F238E27FC236}">
                          <a16:creationId xmlns="" xmlns:a16="http://schemas.microsoft.com/office/drawing/2014/main" id="{9AA35F67-5F8B-4FF3-AD2B-77A9A8149121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1" name="Rechte verbindingslijn 80">
                      <a:extLst>
                        <a:ext uri="{FF2B5EF4-FFF2-40B4-BE49-F238E27FC236}">
                          <a16:creationId xmlns="" xmlns:a16="http://schemas.microsoft.com/office/drawing/2014/main" id="{8D5583E8-1422-48CC-A532-1AAE34023C12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82" name="Rechte verbindingslijn 81">
                      <a:extLst>
                        <a:ext uri="{FF2B5EF4-FFF2-40B4-BE49-F238E27FC236}">
                          <a16:creationId xmlns="" xmlns:a16="http://schemas.microsoft.com/office/drawing/2014/main" id="{159430D6-5783-4CC5-BEFE-6F0C912007E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75" name="Groep 74">
                    <a:extLst>
                      <a:ext uri="{FF2B5EF4-FFF2-40B4-BE49-F238E27FC236}">
                        <a16:creationId xmlns="" xmlns:a16="http://schemas.microsoft.com/office/drawing/2014/main" id="{0D2C5E7D-0AC5-4564-B69D-47FF93F294C2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76" name="Rechthoek 75">
                      <a:extLst>
                        <a:ext uri="{FF2B5EF4-FFF2-40B4-BE49-F238E27FC236}">
                          <a16:creationId xmlns="" xmlns:a16="http://schemas.microsoft.com/office/drawing/2014/main" id="{E4C31EFB-982C-4058-AA56-D39F3F1750B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77" name="Pijl: punthaak 76">
                      <a:extLst>
                        <a:ext uri="{FF2B5EF4-FFF2-40B4-BE49-F238E27FC236}">
                          <a16:creationId xmlns="" xmlns:a16="http://schemas.microsoft.com/office/drawing/2014/main" id="{E262AA58-B540-4556-A191-4D91CDE0F55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70" name="Rechthoek 69">
                <a:extLst>
                  <a:ext uri="{FF2B5EF4-FFF2-40B4-BE49-F238E27FC236}">
                    <a16:creationId xmlns="" xmlns:a16="http://schemas.microsoft.com/office/drawing/2014/main" id="{A29B2520-1E4C-42A6-9D49-093403100F65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71" name="Rechthoek 70">
                <a:extLst>
                  <a:ext uri="{FF2B5EF4-FFF2-40B4-BE49-F238E27FC236}">
                    <a16:creationId xmlns="" xmlns:a16="http://schemas.microsoft.com/office/drawing/2014/main" id="{9B5FCF1F-47AF-4179-8032-A9F224590465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49" name="Rechte verbindingslijn 48">
              <a:extLst>
                <a:ext uri="{FF2B5EF4-FFF2-40B4-BE49-F238E27FC236}">
                  <a16:creationId xmlns="" xmlns:a16="http://schemas.microsoft.com/office/drawing/2014/main" id="{F60EE171-5A2F-4B72-9922-08A308D2BA8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50" name="Rechthoek 49">
              <a:extLst>
                <a:ext uri="{FF2B5EF4-FFF2-40B4-BE49-F238E27FC236}">
                  <a16:creationId xmlns="" xmlns:a16="http://schemas.microsoft.com/office/drawing/2014/main" id="{C709DD8D-7FDF-4C1B-9A53-B283D8DDA3A0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endParaRPr lang="nl-NL" sz="1100" b="0" i="0" kern="120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51" name="Ovaal 50">
              <a:extLst>
                <a:ext uri="{FF2B5EF4-FFF2-40B4-BE49-F238E27FC236}">
                  <a16:creationId xmlns="" xmlns:a16="http://schemas.microsoft.com/office/drawing/2014/main" id="{1832648B-3E50-4F5B-BC69-EC24D8967FAC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52" name="Rechthoek 51">
              <a:extLst>
                <a:ext uri="{FF2B5EF4-FFF2-40B4-BE49-F238E27FC236}">
                  <a16:creationId xmlns="" xmlns:a16="http://schemas.microsoft.com/office/drawing/2014/main" id="{CA52CB7C-07DE-43B8-B52A-2BE00CCED615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1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Muller Regular" pitchFamily="50" charset="0"/>
                <a:buChar char="−"/>
                <a:tabLst>
                  <a:tab pos="361950" algn="l"/>
                </a:tabLst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#1</a:t>
              </a:r>
            </a:p>
          </p:txBody>
        </p:sp>
        <p:sp>
          <p:nvSpPr>
            <p:cNvPr id="53" name="Ovaal 52">
              <a:extLst>
                <a:ext uri="{FF2B5EF4-FFF2-40B4-BE49-F238E27FC236}">
                  <a16:creationId xmlns="" xmlns:a16="http://schemas.microsoft.com/office/drawing/2014/main" id="{464B8C24-6B1E-4957-A30D-4EB4131B43FC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54" name="Rechthoek 53">
              <a:extLst>
                <a:ext uri="{FF2B5EF4-FFF2-40B4-BE49-F238E27FC236}">
                  <a16:creationId xmlns="" xmlns:a16="http://schemas.microsoft.com/office/drawing/2014/main" id="{8E5B7E3E-CB09-4AF8-83A8-754DD68EDFEC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2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#2</a:t>
              </a:r>
            </a:p>
          </p:txBody>
        </p:sp>
        <p:sp>
          <p:nvSpPr>
            <p:cNvPr id="55" name="Ovaal 54">
              <a:extLst>
                <a:ext uri="{FF2B5EF4-FFF2-40B4-BE49-F238E27FC236}">
                  <a16:creationId xmlns="" xmlns:a16="http://schemas.microsoft.com/office/drawing/2014/main" id="{4CA0930D-2632-4378-831A-BD8B96A592D9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56" name="Rechthoek 55">
              <a:extLst>
                <a:ext uri="{FF2B5EF4-FFF2-40B4-BE49-F238E27FC236}">
                  <a16:creationId xmlns="" xmlns:a16="http://schemas.microsoft.com/office/drawing/2014/main" id="{BBD5E585-A6F8-47D1-913E-578A47762FE6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57" name="Ovaal 56">
              <a:extLst>
                <a:ext uri="{FF2B5EF4-FFF2-40B4-BE49-F238E27FC236}">
                  <a16:creationId xmlns="" xmlns:a16="http://schemas.microsoft.com/office/drawing/2014/main" id="{7A178BAA-B580-4263-BA89-DEA279FA63E9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58" name="Rechthoek 57">
              <a:extLst>
                <a:ext uri="{FF2B5EF4-FFF2-40B4-BE49-F238E27FC236}">
                  <a16:creationId xmlns="" xmlns:a16="http://schemas.microsoft.com/office/drawing/2014/main" id="{199BA8CC-11FB-407C-AC12-88CD9716B002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Tx/>
                <a:buNone/>
                <a:tabLst/>
                <a:defRPr/>
              </a:pPr>
              <a:r>
                <a:rPr lang="nl-NL" sz="1800" b="0" i="0" kern="1200" cap="none" baseline="0" noProof="0" dirty="0">
                  <a:solidFill>
                    <a:schemeClr val="accent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Header</a:t>
              </a:r>
            </a:p>
          </p:txBody>
        </p:sp>
        <p:sp>
          <p:nvSpPr>
            <p:cNvPr id="59" name="Rechthoek 58">
              <a:extLst>
                <a:ext uri="{FF2B5EF4-FFF2-40B4-BE49-F238E27FC236}">
                  <a16:creationId xmlns="" xmlns:a16="http://schemas.microsoft.com/office/drawing/2014/main" id="{89FAF8A0-A4F9-415E-8EF7-8C561C03B99D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  <p:grpSp>
        <p:nvGrpSpPr>
          <p:cNvPr id="117" name="Instructie">
            <a:extLst>
              <a:ext uri="{FF2B5EF4-FFF2-40B4-BE49-F238E27FC236}">
                <a16:creationId xmlns="" xmlns:a16="http://schemas.microsoft.com/office/drawing/2014/main" id="{6701A296-DFE5-4EF9-899D-647ECCE7D384}"/>
              </a:ext>
            </a:extLst>
          </p:cNvPr>
          <p:cNvGrpSpPr/>
          <p:nvPr userDrawn="1"/>
        </p:nvGrpSpPr>
        <p:grpSpPr>
          <a:xfrm>
            <a:off x="12391601" y="0"/>
            <a:ext cx="3183678" cy="5340257"/>
            <a:chOff x="12391601" y="0"/>
            <a:chExt cx="3183678" cy="5340257"/>
          </a:xfrm>
        </p:grpSpPr>
        <p:grpSp>
          <p:nvGrpSpPr>
            <p:cNvPr id="118" name="Meer informatie">
              <a:extLst>
                <a:ext uri="{FF2B5EF4-FFF2-40B4-BE49-F238E27FC236}">
                  <a16:creationId xmlns="" xmlns:a16="http://schemas.microsoft.com/office/drawing/2014/main" id="{7B1B99A7-0AAC-4DC9-A3DB-0EC173E1355C}"/>
                </a:ext>
              </a:extLst>
            </p:cNvPr>
            <p:cNvGrpSpPr/>
            <p:nvPr userDrawn="1"/>
          </p:nvGrpSpPr>
          <p:grpSpPr>
            <a:xfrm>
              <a:off x="12396764" y="4556984"/>
              <a:ext cx="3178515" cy="783273"/>
              <a:chOff x="-3741486" y="3386444"/>
              <a:chExt cx="3178515" cy="783273"/>
            </a:xfrm>
          </p:grpSpPr>
          <p:sp>
            <p:nvSpPr>
              <p:cNvPr id="159" name="Freeform 101">
                <a:extLst>
                  <a:ext uri="{FF2B5EF4-FFF2-40B4-BE49-F238E27FC236}">
                    <a16:creationId xmlns="" xmlns:a16="http://schemas.microsoft.com/office/drawing/2014/main" id="{9D236D7F-B8CA-4EF2-A575-2E5616FF131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60" name="Rechthoek 159">
                <a:extLst>
                  <a:ext uri="{FF2B5EF4-FFF2-40B4-BE49-F238E27FC236}">
                    <a16:creationId xmlns="" xmlns:a16="http://schemas.microsoft.com/office/drawing/2014/main" id="{A4D8EBE7-8699-41DD-A726-6E444F2B5D13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61" name="Rechte verbindingslijn 160">
                <a:extLst>
                  <a:ext uri="{FF2B5EF4-FFF2-40B4-BE49-F238E27FC236}">
                    <a16:creationId xmlns="" xmlns:a16="http://schemas.microsoft.com/office/drawing/2014/main" id="{0B8D6977-A206-4A0D-8157-D1F760290EE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119" name="Rechthoek 118">
              <a:extLst>
                <a:ext uri="{FF2B5EF4-FFF2-40B4-BE49-F238E27FC236}">
                  <a16:creationId xmlns="" xmlns:a16="http://schemas.microsoft.com/office/drawing/2014/main" id="{C3854C7A-DBF6-4F60-AFEB-E611B1757E05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Oswald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120" name="Ovaal 119">
              <a:extLst>
                <a:ext uri="{FF2B5EF4-FFF2-40B4-BE49-F238E27FC236}">
                  <a16:creationId xmlns="" xmlns:a16="http://schemas.microsoft.com/office/drawing/2014/main" id="{9E9E5C0D-890C-43D4-9D2D-72D549DD9E5C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21" name="Rechte verbindingslijn 120">
              <a:extLst>
                <a:ext uri="{FF2B5EF4-FFF2-40B4-BE49-F238E27FC236}">
                  <a16:creationId xmlns="" xmlns:a16="http://schemas.microsoft.com/office/drawing/2014/main" id="{8D40C977-F4F8-4CFD-B175-0C8ED4700DD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cxnSp>
          <p:nvCxnSpPr>
            <p:cNvPr id="122" name="Rechte verbindingslijn 121">
              <a:extLst>
                <a:ext uri="{FF2B5EF4-FFF2-40B4-BE49-F238E27FC236}">
                  <a16:creationId xmlns="" xmlns:a16="http://schemas.microsoft.com/office/drawing/2014/main" id="{2A410AFF-D0AA-4D8F-99D3-D8AB0229166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24" name="Rechthoek 123">
              <a:extLst>
                <a:ext uri="{FF2B5EF4-FFF2-40B4-BE49-F238E27FC236}">
                  <a16:creationId xmlns="" xmlns:a16="http://schemas.microsoft.com/office/drawing/2014/main" id="{8CA057BE-B3A5-4BD6-BBF5-77C3C58B6CC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cs typeface="Segoe UI Light" panose="020B0502040204020203" pitchFamily="34" charset="0"/>
              </a:endParaRPr>
            </a:p>
          </p:txBody>
        </p:sp>
        <p:cxnSp>
          <p:nvCxnSpPr>
            <p:cNvPr id="125" name="Rechte verbindingslijn 124">
              <a:extLst>
                <a:ext uri="{FF2B5EF4-FFF2-40B4-BE49-F238E27FC236}">
                  <a16:creationId xmlns="" xmlns:a16="http://schemas.microsoft.com/office/drawing/2014/main" id="{0ED24AE6-F3AF-4B06-8BE4-B9ACF773C33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26" name="Ovaal 125">
              <a:extLst>
                <a:ext uri="{FF2B5EF4-FFF2-40B4-BE49-F238E27FC236}">
                  <a16:creationId xmlns="" xmlns:a16="http://schemas.microsoft.com/office/drawing/2014/main" id="{58CEEA35-1CEF-461A-B6C0-36AD7AC73BB3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27" name="Rechthoek 126">
              <a:extLst>
                <a:ext uri="{FF2B5EF4-FFF2-40B4-BE49-F238E27FC236}">
                  <a16:creationId xmlns="" xmlns:a16="http://schemas.microsoft.com/office/drawing/2014/main" id="{E8BB8391-2A83-4197-A07C-21FE35EB1759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cs typeface="Segoe UI Light" panose="020B0502040204020203" pitchFamily="34" charset="0"/>
              </a:endParaRPr>
            </a:p>
          </p:txBody>
        </p:sp>
        <p:grpSp>
          <p:nvGrpSpPr>
            <p:cNvPr id="128" name="Groep 127">
              <a:extLst>
                <a:ext uri="{FF2B5EF4-FFF2-40B4-BE49-F238E27FC236}">
                  <a16:creationId xmlns="" xmlns:a16="http://schemas.microsoft.com/office/drawing/2014/main" id="{A6FF9AB1-26C5-413D-8E96-074A0CC05117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56" name="Rechthoek 155">
                <a:extLst>
                  <a:ext uri="{FF2B5EF4-FFF2-40B4-BE49-F238E27FC236}">
                    <a16:creationId xmlns="" xmlns:a16="http://schemas.microsoft.com/office/drawing/2014/main" id="{C72BEC5E-9D0D-47C6-8F1F-8A789C490800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57" name="Rechte verbindingslijn 156">
                <a:extLst>
                  <a:ext uri="{FF2B5EF4-FFF2-40B4-BE49-F238E27FC236}">
                    <a16:creationId xmlns="" xmlns:a16="http://schemas.microsoft.com/office/drawing/2014/main" id="{969242A7-2E58-43F3-84E8-2EAE1E7B46A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58" name="Gelijkbenige driehoek 157">
                <a:extLst>
                  <a:ext uri="{FF2B5EF4-FFF2-40B4-BE49-F238E27FC236}">
                    <a16:creationId xmlns="" xmlns:a16="http://schemas.microsoft.com/office/drawing/2014/main" id="{1E3F7149-76CD-405A-9595-E16DB547024C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grpSp>
          <p:nvGrpSpPr>
            <p:cNvPr id="129" name="Groep 128">
              <a:extLst>
                <a:ext uri="{FF2B5EF4-FFF2-40B4-BE49-F238E27FC236}">
                  <a16:creationId xmlns="" xmlns:a16="http://schemas.microsoft.com/office/drawing/2014/main" id="{F58CB4D0-5D8F-4E84-96FB-591570A8851E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50" name="Rechthoek 149">
                <a:extLst>
                  <a:ext uri="{FF2B5EF4-FFF2-40B4-BE49-F238E27FC236}">
                    <a16:creationId xmlns="" xmlns:a16="http://schemas.microsoft.com/office/drawing/2014/main" id="{00CB67E3-B578-446A-B852-7B7617D14B8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C0C0C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1" name="Ovaal 150">
                <a:extLst>
                  <a:ext uri="{FF2B5EF4-FFF2-40B4-BE49-F238E27FC236}">
                    <a16:creationId xmlns="" xmlns:a16="http://schemas.microsoft.com/office/drawing/2014/main" id="{B5E047DB-5755-498F-ACFF-C5C77A200B6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52" name="Vrije vorm: vorm 151">
                <a:extLst>
                  <a:ext uri="{FF2B5EF4-FFF2-40B4-BE49-F238E27FC236}">
                    <a16:creationId xmlns="" xmlns:a16="http://schemas.microsoft.com/office/drawing/2014/main" id="{D69D2AEB-F070-4814-87E9-55974C0743CE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53" name="Rechthoek: afgeronde hoeken 152">
                <a:extLst>
                  <a:ext uri="{FF2B5EF4-FFF2-40B4-BE49-F238E27FC236}">
                    <a16:creationId xmlns="" xmlns:a16="http://schemas.microsoft.com/office/drawing/2014/main" id="{31933ACD-A3E2-4C02-8588-7EDC5FACF404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154" name="Rechte verbindingslijn 153">
                <a:extLst>
                  <a:ext uri="{FF2B5EF4-FFF2-40B4-BE49-F238E27FC236}">
                    <a16:creationId xmlns="" xmlns:a16="http://schemas.microsoft.com/office/drawing/2014/main" id="{B9042433-5C5D-4ECA-8797-CD1B0D3F609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</p:cxnSp>
          <p:cxnSp>
            <p:nvCxnSpPr>
              <p:cNvPr id="155" name="Rechte verbindingslijn 154">
                <a:extLst>
                  <a:ext uri="{FF2B5EF4-FFF2-40B4-BE49-F238E27FC236}">
                    <a16:creationId xmlns="" xmlns:a16="http://schemas.microsoft.com/office/drawing/2014/main" id="{FC9F9F19-DF64-419C-BADE-B2732458A56A}"/>
                  </a:ext>
                </a:extLst>
              </p:cNvPr>
              <p:cNvCxnSpPr>
                <a:cxnSpLocks/>
                <a:stCxn id="153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</p:cxnSp>
        </p:grpSp>
        <p:sp>
          <p:nvSpPr>
            <p:cNvPr id="130" name="Ovaal 129">
              <a:extLst>
                <a:ext uri="{FF2B5EF4-FFF2-40B4-BE49-F238E27FC236}">
                  <a16:creationId xmlns="" xmlns:a16="http://schemas.microsoft.com/office/drawing/2014/main" id="{93EACF09-FF40-44B3-94C1-84E70B5031AF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31" name="Rechthoek 130">
              <a:extLst>
                <a:ext uri="{FF2B5EF4-FFF2-40B4-BE49-F238E27FC236}">
                  <a16:creationId xmlns="" xmlns:a16="http://schemas.microsoft.com/office/drawing/2014/main" id="{A7B7CE0C-3721-4A6A-B27E-F758E73F8D8B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cs typeface="Segoe UI Light" panose="020B0502040204020203" pitchFamily="34" charset="0"/>
              </a:endParaRPr>
            </a:p>
          </p:txBody>
        </p:sp>
        <p:cxnSp>
          <p:nvCxnSpPr>
            <p:cNvPr id="132" name="Rechte verbindingslijn 131">
              <a:extLst>
                <a:ext uri="{FF2B5EF4-FFF2-40B4-BE49-F238E27FC236}">
                  <a16:creationId xmlns="" xmlns:a16="http://schemas.microsoft.com/office/drawing/2014/main" id="{7D909663-BBA5-4131-9D60-86DE4840B24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133" name="Groep 132">
              <a:extLst>
                <a:ext uri="{FF2B5EF4-FFF2-40B4-BE49-F238E27FC236}">
                  <a16:creationId xmlns="" xmlns:a16="http://schemas.microsoft.com/office/drawing/2014/main" id="{40A0B83E-ABE5-4D0C-9004-CDB68F685B39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134" name="Groep 133">
                <a:extLst>
                  <a:ext uri="{FF2B5EF4-FFF2-40B4-BE49-F238E27FC236}">
                    <a16:creationId xmlns="" xmlns:a16="http://schemas.microsoft.com/office/drawing/2014/main" id="{13DE1F3B-4952-4061-A614-3D26A763762A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="" xmlns:a16="http://schemas.microsoft.com/office/drawing/2014/main" id="{BB70F858-6CEC-4C82-9B26-8C38EB116F8D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44" name="Groep 143">
                    <a:extLst>
                      <a:ext uri="{FF2B5EF4-FFF2-40B4-BE49-F238E27FC236}">
                        <a16:creationId xmlns="" xmlns:a16="http://schemas.microsoft.com/office/drawing/2014/main" id="{9B4AE51E-DA0C-45A5-B522-E6BE1A68823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47" name="Rechthoek 146">
                      <a:extLst>
                        <a:ext uri="{FF2B5EF4-FFF2-40B4-BE49-F238E27FC236}">
                          <a16:creationId xmlns="" xmlns:a16="http://schemas.microsoft.com/office/drawing/2014/main" id="{3D1D8155-737D-4AF5-A93E-9C5120A3BB5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8" name="Rechthoek 147">
                      <a:extLst>
                        <a:ext uri="{FF2B5EF4-FFF2-40B4-BE49-F238E27FC236}">
                          <a16:creationId xmlns="" xmlns:a16="http://schemas.microsoft.com/office/drawing/2014/main" id="{C251CAFE-CE35-44C2-A84E-886648A71BA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9" name="Ovaal 148">
                      <a:extLst>
                        <a:ext uri="{FF2B5EF4-FFF2-40B4-BE49-F238E27FC236}">
                          <a16:creationId xmlns="" xmlns:a16="http://schemas.microsoft.com/office/drawing/2014/main" id="{C1352D42-909A-40D2-869A-557058C62E0B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145" name="Afbeelding 144">
                    <a:extLst>
                      <a:ext uri="{FF2B5EF4-FFF2-40B4-BE49-F238E27FC236}">
                        <a16:creationId xmlns="" xmlns:a16="http://schemas.microsoft.com/office/drawing/2014/main" id="{47919E5A-44C0-4E05-925D-C21ECCC2BA4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46" name="Afbeelding 145">
                    <a:extLst>
                      <a:ext uri="{FF2B5EF4-FFF2-40B4-BE49-F238E27FC236}">
                        <a16:creationId xmlns="" xmlns:a16="http://schemas.microsoft.com/office/drawing/2014/main" id="{3D8983FF-FD94-4F65-BFC0-F0297AB993A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8" name="Groep 137">
                  <a:extLst>
                    <a:ext uri="{FF2B5EF4-FFF2-40B4-BE49-F238E27FC236}">
                      <a16:creationId xmlns="" xmlns:a16="http://schemas.microsoft.com/office/drawing/2014/main" id="{170886A7-73E3-4580-83CC-9FA2E00488BC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42" name="Rechthoek 141">
                    <a:extLst>
                      <a:ext uri="{FF2B5EF4-FFF2-40B4-BE49-F238E27FC236}">
                        <a16:creationId xmlns="" xmlns:a16="http://schemas.microsoft.com/office/drawing/2014/main" id="{B26C3A46-CC44-486E-BFAE-0F718AC0EA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" name="Rechthoek 142">
                    <a:extLst>
                      <a:ext uri="{FF2B5EF4-FFF2-40B4-BE49-F238E27FC236}">
                        <a16:creationId xmlns="" xmlns:a16="http://schemas.microsoft.com/office/drawing/2014/main" id="{CB539524-168F-4371-B419-2972D51D1F3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39" name="Groep 138">
                  <a:extLst>
                    <a:ext uri="{FF2B5EF4-FFF2-40B4-BE49-F238E27FC236}">
                      <a16:creationId xmlns="" xmlns:a16="http://schemas.microsoft.com/office/drawing/2014/main" id="{CF638F13-7325-425C-A152-F42B9579AF49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40" name="Rechthoek 139">
                    <a:extLst>
                      <a:ext uri="{FF2B5EF4-FFF2-40B4-BE49-F238E27FC236}">
                        <a16:creationId xmlns="" xmlns:a16="http://schemas.microsoft.com/office/drawing/2014/main" id="{0091EC91-E227-4813-BE6C-E2F33FE80D0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" name="Rechthoek 140">
                    <a:extLst>
                      <a:ext uri="{FF2B5EF4-FFF2-40B4-BE49-F238E27FC236}">
                        <a16:creationId xmlns="" xmlns:a16="http://schemas.microsoft.com/office/drawing/2014/main" id="{C054BD62-8C8D-4AD4-B099-3B191464DCA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35" name="Rechthoek 134">
                <a:extLst>
                  <a:ext uri="{FF2B5EF4-FFF2-40B4-BE49-F238E27FC236}">
                    <a16:creationId xmlns="" xmlns:a16="http://schemas.microsoft.com/office/drawing/2014/main" id="{95A0CAE8-F07C-48FF-BBD6-40A6B8A53A69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36" name="Gelijkbenige driehoek 135">
                <a:extLst>
                  <a:ext uri="{FF2B5EF4-FFF2-40B4-BE49-F238E27FC236}">
                    <a16:creationId xmlns="" xmlns:a16="http://schemas.microsoft.com/office/drawing/2014/main" id="{C98ADF17-AF28-47DE-BA16-B95E53B9A91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jdelijke aanduiding voor voettekst 1">
            <a:extLst>
              <a:ext uri="{FF2B5EF4-FFF2-40B4-BE49-F238E27FC236}">
                <a16:creationId xmlns="" xmlns:a16="http://schemas.microsoft.com/office/drawing/2014/main" id="{E872E66A-2A90-4395-9244-AD512C4B6021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nl-NL"/>
              <a:t>Plaats hier je voettekst</a:t>
            </a:r>
            <a:endParaRPr lang="nl-NL" dirty="0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9D206E83-083A-43DB-9088-1838BA0E9E77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B7CEBB27-98E9-4921-9F49-92E8AE9A66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63" name="Tijdelijke aanduiding voor afbeelding 2">
            <a:extLst>
              <a:ext uri="{FF2B5EF4-FFF2-40B4-BE49-F238E27FC236}">
                <a16:creationId xmlns="" xmlns:a16="http://schemas.microsoft.com/office/drawing/2014/main" id="{8C984D4F-07DE-4EB6-B688-C4203DF28F1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744200" y="6298855"/>
            <a:ext cx="1326314" cy="496800"/>
          </a:xfrm>
          <a:noFill/>
        </p:spPr>
        <p:txBody>
          <a:bodyPr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nl-NL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00135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1" grpId="1"/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feren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vak 8">
            <a:extLst>
              <a:ext uri="{FF2B5EF4-FFF2-40B4-BE49-F238E27FC236}">
                <a16:creationId xmlns="" xmlns:a16="http://schemas.microsoft.com/office/drawing/2014/main" id="{78C10572-D914-43FE-88C9-4947D230F3D0}"/>
              </a:ext>
            </a:extLst>
          </p:cNvPr>
          <p:cNvSpPr txBox="1"/>
          <p:nvPr userDrawn="1"/>
        </p:nvSpPr>
        <p:spPr>
          <a:xfrm>
            <a:off x="0" y="-427329"/>
            <a:ext cx="1219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Referenties</a:t>
            </a:r>
            <a:endParaRPr lang="nl-NL" sz="1400" b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" name="Titel 1">
            <a:extLst>
              <a:ext uri="{FF2B5EF4-FFF2-40B4-BE49-F238E27FC236}">
                <a16:creationId xmlns="" xmlns:a16="http://schemas.microsoft.com/office/drawing/2014/main" id="{11203AD0-A792-4ED6-8CA2-B25F9A4F2C4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500" y="741500"/>
            <a:ext cx="10774800" cy="639240"/>
          </a:xfrm>
        </p:spPr>
        <p:txBody>
          <a:bodyPr lIns="0" tIns="0" rIns="0" bIns="0"/>
          <a:lstStyle>
            <a:lvl1pPr>
              <a:defRPr cap="none" baseline="0"/>
            </a:lvl1pPr>
          </a:lstStyle>
          <a:p>
            <a:r>
              <a:rPr lang="nl-NL" dirty="0"/>
              <a:t>Klik hier om je titel te plaatsen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138" name="Tijdelijke aanduiding voor afbeelding 4">
            <a:extLst>
              <a:ext uri="{FF2B5EF4-FFF2-40B4-BE49-F238E27FC236}">
                <a16:creationId xmlns="" xmlns:a16="http://schemas.microsoft.com/office/drawing/2014/main" id="{6C84A6D2-18E7-4445-97A7-ABD585C65D93}"/>
              </a:ext>
            </a:extLst>
          </p:cNvPr>
          <p:cNvSpPr>
            <a:spLocks noGrp="1"/>
          </p:cNvSpPr>
          <p:nvPr userDrawn="1">
            <p:ph type="pic" sz="quarter" idx="10" hasCustomPrompt="1"/>
          </p:nvPr>
        </p:nvSpPr>
        <p:spPr>
          <a:xfrm>
            <a:off x="1015398" y="1854094"/>
            <a:ext cx="2714391" cy="719838"/>
          </a:xfrm>
          <a:solidFill>
            <a:schemeClr val="bg1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700" i="1" baseline="0"/>
            </a:lvl1pPr>
          </a:lstStyle>
          <a:p>
            <a:r>
              <a:rPr lang="nl-NL" dirty="0"/>
              <a:t>Klik op het icoon om </a:t>
            </a:r>
            <a:br>
              <a:rPr lang="nl-NL" dirty="0"/>
            </a:br>
            <a:r>
              <a:rPr lang="nl-NL" dirty="0"/>
              <a:t>uw afbeelding in te laden</a:t>
            </a:r>
          </a:p>
        </p:txBody>
      </p:sp>
      <p:grpSp>
        <p:nvGrpSpPr>
          <p:cNvPr id="231" name="Instructie">
            <a:extLst>
              <a:ext uri="{FF2B5EF4-FFF2-40B4-BE49-F238E27FC236}">
                <a16:creationId xmlns="" xmlns:a16="http://schemas.microsoft.com/office/drawing/2014/main" id="{4ABA0256-6FFE-4D05-89C3-0B444C68F1D9}"/>
              </a:ext>
            </a:extLst>
          </p:cNvPr>
          <p:cNvGrpSpPr/>
          <p:nvPr userDrawn="1"/>
        </p:nvGrpSpPr>
        <p:grpSpPr>
          <a:xfrm>
            <a:off x="12385632" y="0"/>
            <a:ext cx="3189647" cy="6718205"/>
            <a:chOff x="12385632" y="0"/>
            <a:chExt cx="3189647" cy="6718205"/>
          </a:xfrm>
        </p:grpSpPr>
        <p:cxnSp>
          <p:nvCxnSpPr>
            <p:cNvPr id="232" name="Rechte verbindingslijn 231">
              <a:extLst>
                <a:ext uri="{FF2B5EF4-FFF2-40B4-BE49-F238E27FC236}">
                  <a16:creationId xmlns="" xmlns:a16="http://schemas.microsoft.com/office/drawing/2014/main" id="{2CD36D0C-7ACF-49BD-A060-67AF69CC582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6764" y="429352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233" name="Ovaal 232">
              <a:extLst>
                <a:ext uri="{FF2B5EF4-FFF2-40B4-BE49-F238E27FC236}">
                  <a16:creationId xmlns="" xmlns:a16="http://schemas.microsoft.com/office/drawing/2014/main" id="{4E18D646-6072-41C6-BB0F-D0A57123BC76}"/>
                </a:ext>
              </a:extLst>
            </p:cNvPr>
            <p:cNvSpPr/>
            <p:nvPr userDrawn="1"/>
          </p:nvSpPr>
          <p:spPr>
            <a:xfrm>
              <a:off x="12385632" y="441527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34" name="Rechthoek 233">
              <a:extLst>
                <a:ext uri="{FF2B5EF4-FFF2-40B4-BE49-F238E27FC236}">
                  <a16:creationId xmlns="" xmlns:a16="http://schemas.microsoft.com/office/drawing/2014/main" id="{2EA39E73-7E08-4174-B4DC-0B57821B57BF}"/>
                </a:ext>
              </a:extLst>
            </p:cNvPr>
            <p:cNvSpPr/>
            <p:nvPr userDrawn="1"/>
          </p:nvSpPr>
          <p:spPr>
            <a:xfrm>
              <a:off x="12751314" y="4481340"/>
              <a:ext cx="2817996" cy="6259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Om het logo precies in het afbeeldingskader te krijgen, klik op het pijltje onder de knop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‘Aanpassen’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cs typeface="Segoe UI Light" panose="020B0502040204020203" pitchFamily="34" charset="0"/>
              </a:endParaRPr>
            </a:p>
          </p:txBody>
        </p:sp>
        <p:grpSp>
          <p:nvGrpSpPr>
            <p:cNvPr id="235" name="Groep 234">
              <a:extLst>
                <a:ext uri="{FF2B5EF4-FFF2-40B4-BE49-F238E27FC236}">
                  <a16:creationId xmlns="" xmlns:a16="http://schemas.microsoft.com/office/drawing/2014/main" id="{137C5A9E-7E7C-4772-8274-39E19CE01978}"/>
                </a:ext>
              </a:extLst>
            </p:cNvPr>
            <p:cNvGrpSpPr/>
            <p:nvPr userDrawn="1"/>
          </p:nvGrpSpPr>
          <p:grpSpPr>
            <a:xfrm>
              <a:off x="12751312" y="5032287"/>
              <a:ext cx="1499406" cy="678267"/>
              <a:chOff x="12757283" y="5191603"/>
              <a:chExt cx="1499406" cy="678267"/>
            </a:xfrm>
          </p:grpSpPr>
          <p:sp>
            <p:nvSpPr>
              <p:cNvPr id="280" name="Rechthoek 279">
                <a:extLst>
                  <a:ext uri="{FF2B5EF4-FFF2-40B4-BE49-F238E27FC236}">
                    <a16:creationId xmlns="" xmlns:a16="http://schemas.microsoft.com/office/drawing/2014/main" id="{5277E217-356E-4453-88B5-B380AA7723AA}"/>
                  </a:ext>
                </a:extLst>
              </p:cNvPr>
              <p:cNvSpPr/>
              <p:nvPr userDrawn="1"/>
            </p:nvSpPr>
            <p:spPr>
              <a:xfrm>
                <a:off x="12757283" y="5191603"/>
                <a:ext cx="1499406" cy="580946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D1D1D1"/>
                </a:solidFill>
                <a:prstDash val="solid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81" name="Rechthoek 280">
                <a:extLst>
                  <a:ext uri="{FF2B5EF4-FFF2-40B4-BE49-F238E27FC236}">
                    <a16:creationId xmlns="" xmlns:a16="http://schemas.microsoft.com/office/drawing/2014/main" id="{938691C4-5996-4548-ADBF-9367D052F232}"/>
                  </a:ext>
                </a:extLst>
              </p:cNvPr>
              <p:cNvSpPr/>
              <p:nvPr userDrawn="1"/>
            </p:nvSpPr>
            <p:spPr>
              <a:xfrm>
                <a:off x="12768263" y="5502992"/>
                <a:ext cx="1481137" cy="262014"/>
              </a:xfrm>
              <a:prstGeom prst="rect">
                <a:avLst/>
              </a:prstGeom>
              <a:solidFill>
                <a:srgbClr val="FCE4D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82" name="Tekstvak 281">
                <a:extLst>
                  <a:ext uri="{FF2B5EF4-FFF2-40B4-BE49-F238E27FC236}">
                    <a16:creationId xmlns="" xmlns:a16="http://schemas.microsoft.com/office/drawing/2014/main" id="{32CA7AAF-EB2C-462F-A4D8-D4AA35614921}"/>
                  </a:ext>
                </a:extLst>
              </p:cNvPr>
              <p:cNvSpPr txBox="1"/>
              <p:nvPr userDrawn="1"/>
            </p:nvSpPr>
            <p:spPr>
              <a:xfrm>
                <a:off x="12997648" y="5230713"/>
                <a:ext cx="957818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Opvullen</a:t>
                </a:r>
              </a:p>
            </p:txBody>
          </p:sp>
          <p:sp>
            <p:nvSpPr>
              <p:cNvPr id="283" name="Tekstvak 282">
                <a:extLst>
                  <a:ext uri="{FF2B5EF4-FFF2-40B4-BE49-F238E27FC236}">
                    <a16:creationId xmlns="" xmlns:a16="http://schemas.microsoft.com/office/drawing/2014/main" id="{4A095C9F-D275-4CD8-B2D2-3EBD57EC40CD}"/>
                  </a:ext>
                </a:extLst>
              </p:cNvPr>
              <p:cNvSpPr txBox="1"/>
              <p:nvPr userDrawn="1"/>
            </p:nvSpPr>
            <p:spPr>
              <a:xfrm>
                <a:off x="12984219" y="5551839"/>
                <a:ext cx="104580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Aanpassen</a:t>
                </a:r>
              </a:p>
            </p:txBody>
          </p:sp>
          <p:pic>
            <p:nvPicPr>
              <p:cNvPr id="284" name="Picture 3">
                <a:extLst>
                  <a:ext uri="{FF2B5EF4-FFF2-40B4-BE49-F238E27FC236}">
                    <a16:creationId xmlns="" xmlns:a16="http://schemas.microsoft.com/office/drawing/2014/main" id="{9B54DAB3-C82E-47D5-BE85-B9DED5578E9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5638539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85" name="Gelijkbenige driehoek 284">
                <a:extLst>
                  <a:ext uri="{FF2B5EF4-FFF2-40B4-BE49-F238E27FC236}">
                    <a16:creationId xmlns="" xmlns:a16="http://schemas.microsoft.com/office/drawing/2014/main" id="{95988D63-E850-418B-AE07-C5D9EFF62882}"/>
                  </a:ext>
                </a:extLst>
              </p:cNvPr>
              <p:cNvSpPr/>
              <p:nvPr userDrawn="1"/>
            </p:nvSpPr>
            <p:spPr>
              <a:xfrm rot="5400000">
                <a:off x="14094210" y="5619821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grpSp>
            <p:nvGrpSpPr>
              <p:cNvPr id="286" name="Groep 285">
                <a:extLst>
                  <a:ext uri="{FF2B5EF4-FFF2-40B4-BE49-F238E27FC236}">
                    <a16:creationId xmlns="" xmlns:a16="http://schemas.microsoft.com/office/drawing/2014/main" id="{157D22BD-1CB3-4730-A0B8-1AAC3510559D}"/>
                  </a:ext>
                </a:extLst>
              </p:cNvPr>
              <p:cNvGrpSpPr/>
              <p:nvPr userDrawn="1"/>
            </p:nvGrpSpPr>
            <p:grpSpPr>
              <a:xfrm>
                <a:off x="12816093" y="5580077"/>
                <a:ext cx="194111" cy="107826"/>
                <a:chOff x="12834891" y="3555641"/>
                <a:chExt cx="431762" cy="239838"/>
              </a:xfrm>
            </p:grpSpPr>
            <p:sp>
              <p:nvSpPr>
                <p:cNvPr id="292" name="Rechthoek 291">
                  <a:extLst>
                    <a:ext uri="{FF2B5EF4-FFF2-40B4-BE49-F238E27FC236}">
                      <a16:creationId xmlns="" xmlns:a16="http://schemas.microsoft.com/office/drawing/2014/main" id="{945F6F73-842D-48CB-8125-5D9B20313867}"/>
                    </a:ext>
                  </a:extLst>
                </p:cNvPr>
                <p:cNvSpPr/>
                <p:nvPr userDrawn="1"/>
              </p:nvSpPr>
              <p:spPr>
                <a:xfrm>
                  <a:off x="12834891" y="3555641"/>
                  <a:ext cx="243392" cy="239838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585454"/>
                  </a:solidFill>
                  <a:prstDash val="dash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3" name="Rechthoek 292">
                  <a:extLst>
                    <a:ext uri="{FF2B5EF4-FFF2-40B4-BE49-F238E27FC236}">
                      <a16:creationId xmlns="" xmlns:a16="http://schemas.microsoft.com/office/drawing/2014/main" id="{A87C9BDD-340C-40C9-9477-67379A74A311}"/>
                    </a:ext>
                  </a:extLst>
                </p:cNvPr>
                <p:cNvSpPr/>
                <p:nvPr userDrawn="1"/>
              </p:nvSpPr>
              <p:spPr>
                <a:xfrm>
                  <a:off x="13023258" y="3555641"/>
                  <a:ext cx="243395" cy="239838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585454"/>
                  </a:solidFill>
                  <a:prstDash val="dash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4" name="Rechthoek 293">
                  <a:extLst>
                    <a:ext uri="{FF2B5EF4-FFF2-40B4-BE49-F238E27FC236}">
                      <a16:creationId xmlns="" xmlns:a16="http://schemas.microsoft.com/office/drawing/2014/main" id="{74AB97AC-E99A-4C11-BE6E-E6D642F1B0B8}"/>
                    </a:ext>
                  </a:extLst>
                </p:cNvPr>
                <p:cNvSpPr/>
                <p:nvPr userDrawn="1"/>
              </p:nvSpPr>
              <p:spPr>
                <a:xfrm>
                  <a:off x="12923968" y="3555641"/>
                  <a:ext cx="243394" cy="239838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rgbClr val="ABABAB"/>
                  </a:solidFill>
                  <a:prstDash val="solid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95" name="Ovaal 294">
                  <a:extLst>
                    <a:ext uri="{FF2B5EF4-FFF2-40B4-BE49-F238E27FC236}">
                      <a16:creationId xmlns="" xmlns:a16="http://schemas.microsoft.com/office/drawing/2014/main" id="{120CFD52-9A4B-4D45-8EB2-BA09246E6184}"/>
                    </a:ext>
                  </a:extLst>
                </p:cNvPr>
                <p:cNvSpPr/>
                <p:nvPr userDrawn="1"/>
              </p:nvSpPr>
              <p:spPr>
                <a:xfrm>
                  <a:off x="13072246" y="3585939"/>
                  <a:ext cx="67157" cy="67157"/>
                </a:xfrm>
                <a:prstGeom prst="ellipse">
                  <a:avLst/>
                </a:prstGeom>
                <a:solidFill>
                  <a:srgbClr val="ECC679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pic>
              <p:nvPicPr>
                <p:cNvPr id="296" name="Afbeelding 295">
                  <a:extLst>
                    <a:ext uri="{FF2B5EF4-FFF2-40B4-BE49-F238E27FC236}">
                      <a16:creationId xmlns="" xmlns:a16="http://schemas.microsoft.com/office/drawing/2014/main" id="{045B44DA-D130-4DA1-9A8B-08CD5B1310C6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3" cstate="screen">
                  <a:duotone>
                    <a:prstClr val="black"/>
                    <a:srgbClr val="4D82B8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4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955825" y="3643048"/>
                  <a:ext cx="161284" cy="130447"/>
                </a:xfrm>
                <a:prstGeom prst="rect">
                  <a:avLst/>
                </a:prstGeom>
              </p:spPr>
            </p:pic>
          </p:grpSp>
          <p:grpSp>
            <p:nvGrpSpPr>
              <p:cNvPr id="287" name="Groep 286">
                <a:extLst>
                  <a:ext uri="{FF2B5EF4-FFF2-40B4-BE49-F238E27FC236}">
                    <a16:creationId xmlns="" xmlns:a16="http://schemas.microsoft.com/office/drawing/2014/main" id="{EB082909-0E12-4B46-A528-30F1C5349CA2}"/>
                  </a:ext>
                </a:extLst>
              </p:cNvPr>
              <p:cNvGrpSpPr/>
              <p:nvPr userDrawn="1"/>
            </p:nvGrpSpPr>
            <p:grpSpPr>
              <a:xfrm>
                <a:off x="12830382" y="5279016"/>
                <a:ext cx="158395" cy="118609"/>
                <a:chOff x="12553949" y="5580076"/>
                <a:chExt cx="143995" cy="107826"/>
              </a:xfrm>
            </p:grpSpPr>
            <p:sp>
              <p:nvSpPr>
                <p:cNvPr id="288" name="Rechthoek 287">
                  <a:extLst>
                    <a:ext uri="{FF2B5EF4-FFF2-40B4-BE49-F238E27FC236}">
                      <a16:creationId xmlns="" xmlns:a16="http://schemas.microsoft.com/office/drawing/2014/main" id="{55D4D57A-2192-4BA2-B9E4-A578D49C8B1B}"/>
                    </a:ext>
                  </a:extLst>
                </p:cNvPr>
                <p:cNvSpPr/>
                <p:nvPr userDrawn="1"/>
              </p:nvSpPr>
              <p:spPr>
                <a:xfrm>
                  <a:off x="12553949" y="5580076"/>
                  <a:ext cx="143995" cy="107826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585454"/>
                  </a:solidFill>
                  <a:prstDash val="dash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89" name="Vrije vorm: vorm 288">
                  <a:extLst>
                    <a:ext uri="{FF2B5EF4-FFF2-40B4-BE49-F238E27FC236}">
                      <a16:creationId xmlns="" xmlns:a16="http://schemas.microsoft.com/office/drawing/2014/main" id="{2D33D383-F053-4551-967C-A3EF6CD436D0}"/>
                    </a:ext>
                  </a:extLst>
                </p:cNvPr>
                <p:cNvSpPr/>
                <p:nvPr userDrawn="1"/>
              </p:nvSpPr>
              <p:spPr>
                <a:xfrm>
                  <a:off x="12623393" y="5584031"/>
                  <a:ext cx="48592" cy="23094"/>
                </a:xfrm>
                <a:custGeom>
                  <a:avLst/>
                  <a:gdLst>
                    <a:gd name="connsiteX0" fmla="*/ 0 w 48592"/>
                    <a:gd name="connsiteY0" fmla="*/ 0 h 23094"/>
                    <a:gd name="connsiteX1" fmla="*/ 48592 w 48592"/>
                    <a:gd name="connsiteY1" fmla="*/ 0 h 23094"/>
                    <a:gd name="connsiteX2" fmla="*/ 42077 w 48592"/>
                    <a:gd name="connsiteY2" fmla="*/ 15729 h 23094"/>
                    <a:gd name="connsiteX3" fmla="*/ 24296 w 48592"/>
                    <a:gd name="connsiteY3" fmla="*/ 23094 h 23094"/>
                    <a:gd name="connsiteX4" fmla="*/ 6515 w 48592"/>
                    <a:gd name="connsiteY4" fmla="*/ 15729 h 23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592" h="23094">
                      <a:moveTo>
                        <a:pt x="0" y="0"/>
                      </a:moveTo>
                      <a:lnTo>
                        <a:pt x="48592" y="0"/>
                      </a:lnTo>
                      <a:lnTo>
                        <a:pt x="42077" y="15729"/>
                      </a:lnTo>
                      <a:cubicBezTo>
                        <a:pt x="37526" y="20280"/>
                        <a:pt x="31240" y="23094"/>
                        <a:pt x="24296" y="23094"/>
                      </a:cubicBezTo>
                      <a:cubicBezTo>
                        <a:pt x="17352" y="23094"/>
                        <a:pt x="11066" y="20280"/>
                        <a:pt x="6515" y="15729"/>
                      </a:cubicBezTo>
                      <a:close/>
                    </a:path>
                  </a:pathLst>
                </a:custGeom>
                <a:solidFill>
                  <a:srgbClr val="ECC679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  <a:ea typeface="+mn-ea"/>
                    <a:cs typeface="+mn-cs"/>
                  </a:endParaRPr>
                </a:p>
              </p:txBody>
            </p:sp>
            <p:pic>
              <p:nvPicPr>
                <p:cNvPr id="290" name="Afbeelding 289">
                  <a:extLst>
                    <a:ext uri="{FF2B5EF4-FFF2-40B4-BE49-F238E27FC236}">
                      <a16:creationId xmlns="" xmlns:a16="http://schemas.microsoft.com/office/drawing/2014/main" id="{11266175-B31D-478E-9138-171B626E37AD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5" cstate="screen">
                  <a:duotone>
                    <a:prstClr val="black"/>
                    <a:srgbClr val="4D82B8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6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62963" y="5617369"/>
                  <a:ext cx="109463" cy="65411"/>
                </a:xfrm>
                <a:prstGeom prst="rect">
                  <a:avLst/>
                </a:prstGeom>
              </p:spPr>
            </p:pic>
            <p:pic>
              <p:nvPicPr>
                <p:cNvPr id="291" name="Afbeelding 290">
                  <a:extLst>
                    <a:ext uri="{FF2B5EF4-FFF2-40B4-BE49-F238E27FC236}">
                      <a16:creationId xmlns="" xmlns:a16="http://schemas.microsoft.com/office/drawing/2014/main" id="{A631793C-A062-49CE-BC19-03EE14B51055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7" cstate="screen">
                  <a:duotone>
                    <a:prstClr val="black"/>
                    <a:srgbClr val="4D82B8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2606308" y="5630262"/>
                  <a:ext cx="87887" cy="52518"/>
                </a:xfrm>
                <a:prstGeom prst="rect">
                  <a:avLst/>
                </a:prstGeom>
              </p:spPr>
            </p:pic>
          </p:grpSp>
        </p:grpSp>
        <p:sp>
          <p:nvSpPr>
            <p:cNvPr id="236" name="Rechthoek 235">
              <a:extLst>
                <a:ext uri="{FF2B5EF4-FFF2-40B4-BE49-F238E27FC236}">
                  <a16:creationId xmlns="" xmlns:a16="http://schemas.microsoft.com/office/drawing/2014/main" id="{FDF1FA0E-969E-489E-9FA1-04CC27553277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Oswald"/>
                  <a:cs typeface="Segoe UI Light" panose="020B0502040204020203" pitchFamily="34" charset="0"/>
                </a:rPr>
                <a:t>Logo invoegen/veranderen</a:t>
              </a:r>
            </a:p>
          </p:txBody>
        </p:sp>
        <p:sp>
          <p:nvSpPr>
            <p:cNvPr id="237" name="Ovaal 236">
              <a:extLst>
                <a:ext uri="{FF2B5EF4-FFF2-40B4-BE49-F238E27FC236}">
                  <a16:creationId xmlns="" xmlns:a16="http://schemas.microsoft.com/office/drawing/2014/main" id="{992BA8BB-78A9-48F1-8002-D9A5FECADFFE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38" name="Rechte verbindingslijn 237">
              <a:extLst>
                <a:ext uri="{FF2B5EF4-FFF2-40B4-BE49-F238E27FC236}">
                  <a16:creationId xmlns="" xmlns:a16="http://schemas.microsoft.com/office/drawing/2014/main" id="{F3DF4F7B-F38D-4E9B-AFCA-1E63CC25844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cxnSp>
          <p:nvCxnSpPr>
            <p:cNvPr id="239" name="Rechte verbindingslijn 238">
              <a:extLst>
                <a:ext uri="{FF2B5EF4-FFF2-40B4-BE49-F238E27FC236}">
                  <a16:creationId xmlns="" xmlns:a16="http://schemas.microsoft.com/office/drawing/2014/main" id="{3C1A3A19-AF4E-4BDF-B428-5C6CB929AB5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240" name="Rechthoek 239">
              <a:extLst>
                <a:ext uri="{FF2B5EF4-FFF2-40B4-BE49-F238E27FC236}">
                  <a16:creationId xmlns="" xmlns:a16="http://schemas.microsoft.com/office/drawing/2014/main" id="{984E4386-01CF-4178-93F7-AD8F3AA1D327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Wanneer nodig, verwijder het bestaande logo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. Klik op het pictogram om een nieuw logo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cs typeface="Segoe UI Light" panose="020B0502040204020203" pitchFamily="34" charset="0"/>
              </a:endParaRPr>
            </a:p>
          </p:txBody>
        </p:sp>
        <p:grpSp>
          <p:nvGrpSpPr>
            <p:cNvPr id="241" name="Groep 240">
              <a:extLst>
                <a:ext uri="{FF2B5EF4-FFF2-40B4-BE49-F238E27FC236}">
                  <a16:creationId xmlns="" xmlns:a16="http://schemas.microsoft.com/office/drawing/2014/main" id="{A0951A23-6AAA-47D1-A37F-69054B67004D}"/>
                </a:ext>
              </a:extLst>
            </p:cNvPr>
            <p:cNvGrpSpPr/>
            <p:nvPr userDrawn="1"/>
          </p:nvGrpSpPr>
          <p:grpSpPr>
            <a:xfrm>
              <a:off x="12396764" y="5817049"/>
              <a:ext cx="3178515" cy="901156"/>
              <a:chOff x="12396764" y="4300582"/>
              <a:chExt cx="3178515" cy="901156"/>
            </a:xfrm>
          </p:grpSpPr>
          <p:grpSp>
            <p:nvGrpSpPr>
              <p:cNvPr id="275" name="Meer informatie">
                <a:extLst>
                  <a:ext uri="{FF2B5EF4-FFF2-40B4-BE49-F238E27FC236}">
                    <a16:creationId xmlns="" xmlns:a16="http://schemas.microsoft.com/office/drawing/2014/main" id="{A2DF9051-6AA0-47F7-A1E0-C894C3757CB5}"/>
                  </a:ext>
                </a:extLst>
              </p:cNvPr>
              <p:cNvGrpSpPr/>
              <p:nvPr userDrawn="1"/>
            </p:nvGrpSpPr>
            <p:grpSpPr>
              <a:xfrm>
                <a:off x="12396764" y="4418465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277" name="Freeform 101">
                  <a:extLst>
                    <a:ext uri="{FF2B5EF4-FFF2-40B4-BE49-F238E27FC236}">
                      <a16:creationId xmlns="" xmlns:a16="http://schemas.microsoft.com/office/drawing/2014/main" id="{D54B85A9-A82E-4787-AB53-E71BC4C269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278" name="Rechthoek 277">
                  <a:extLst>
                    <a:ext uri="{FF2B5EF4-FFF2-40B4-BE49-F238E27FC236}">
                      <a16:creationId xmlns="" xmlns:a16="http://schemas.microsoft.com/office/drawing/2014/main" id="{9D003FB8-DDA3-4573-9B66-96FCEFA4A8B0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Open Sans"/>
                      <a:cs typeface="Segoe UI Light" panose="020B0502040204020203" pitchFamily="34" charset="0"/>
                    </a:rPr>
                    <a:t>Meer weten?</a:t>
                  </a:r>
                  <a:b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Open Sans"/>
                      <a:cs typeface="Segoe UI Light" panose="020B0502040204020203" pitchFamily="34" charset="0"/>
                    </a:rPr>
                  </a:br>
                  <a: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Open Sans"/>
                      <a:cs typeface="Segoe UI Light" panose="020B0502040204020203" pitchFamily="34" charset="0"/>
                    </a:rPr>
                    <a:t>Ga naar dia </a:t>
                  </a:r>
                  <a:r>
                    <a:rPr kumimoji="0" lang="nl-NL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Open Sans"/>
                      <a:cs typeface="Segoe UI Light" panose="020B0502040204020203" pitchFamily="34" charset="0"/>
                    </a:rPr>
                    <a:t>‘Instructie dia: YouTube links’</a:t>
                  </a:r>
                  <a: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Open Sans"/>
                      <a:cs typeface="Segoe UI Light" panose="020B0502040204020203" pitchFamily="34" charset="0"/>
                    </a:rPr>
                    <a:t>, open deze in de diavoorstelling en klik op de gewenste video link.</a:t>
                  </a:r>
                </a:p>
              </p:txBody>
            </p:sp>
            <p:cxnSp>
              <p:nvCxnSpPr>
                <p:cNvPr id="279" name="Rechte verbindingslijn 278">
                  <a:extLst>
                    <a:ext uri="{FF2B5EF4-FFF2-40B4-BE49-F238E27FC236}">
                      <a16:creationId xmlns="" xmlns:a16="http://schemas.microsoft.com/office/drawing/2014/main" id="{E6C28927-8919-423A-8DFF-FC41C4CCC5A2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303E48"/>
                  </a:solidFill>
                  <a:prstDash val="solid"/>
                </a:ln>
                <a:effectLst/>
              </p:spPr>
            </p:cxnSp>
          </p:grpSp>
          <p:cxnSp>
            <p:nvCxnSpPr>
              <p:cNvPr id="276" name="Rechte verbindingslijn 275">
                <a:extLst>
                  <a:ext uri="{FF2B5EF4-FFF2-40B4-BE49-F238E27FC236}">
                    <a16:creationId xmlns="" xmlns:a16="http://schemas.microsoft.com/office/drawing/2014/main" id="{4A62397F-2358-4665-B133-58B8F8B00A2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300582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242" name="Ovaal 241">
              <a:extLst>
                <a:ext uri="{FF2B5EF4-FFF2-40B4-BE49-F238E27FC236}">
                  <a16:creationId xmlns="" xmlns:a16="http://schemas.microsoft.com/office/drawing/2014/main" id="{330BD6D2-2E0C-4282-9688-B37DA1E02D89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3" name="Rechthoek 242">
              <a:extLst>
                <a:ext uri="{FF2B5EF4-FFF2-40B4-BE49-F238E27FC236}">
                  <a16:creationId xmlns="" xmlns:a16="http://schemas.microsoft.com/office/drawing/2014/main" id="{C6F29DF7-A4D5-4765-A025-1FDC39090DA3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Selecteer het gewenste logo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cs typeface="Segoe UI Light" panose="020B0502040204020203" pitchFamily="34" charset="0"/>
              </a:endParaRPr>
            </a:p>
          </p:txBody>
        </p:sp>
        <p:grpSp>
          <p:nvGrpSpPr>
            <p:cNvPr id="244" name="Groep 243">
              <a:extLst>
                <a:ext uri="{FF2B5EF4-FFF2-40B4-BE49-F238E27FC236}">
                  <a16:creationId xmlns="" xmlns:a16="http://schemas.microsoft.com/office/drawing/2014/main" id="{6524E8B8-2B80-4C67-9E6C-61F627EFD934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272" name="Rechthoek 271">
                <a:extLst>
                  <a:ext uri="{FF2B5EF4-FFF2-40B4-BE49-F238E27FC236}">
                    <a16:creationId xmlns="" xmlns:a16="http://schemas.microsoft.com/office/drawing/2014/main" id="{672A954B-6216-4E08-9B74-D565AA0FE22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273" name="Rechte verbindingslijn 272">
                <a:extLst>
                  <a:ext uri="{FF2B5EF4-FFF2-40B4-BE49-F238E27FC236}">
                    <a16:creationId xmlns="" xmlns:a16="http://schemas.microsoft.com/office/drawing/2014/main" id="{B933F4CD-68B4-46DC-9B03-B44BA548383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74" name="Gelijkbenige driehoek 273">
                <a:extLst>
                  <a:ext uri="{FF2B5EF4-FFF2-40B4-BE49-F238E27FC236}">
                    <a16:creationId xmlns="" xmlns:a16="http://schemas.microsoft.com/office/drawing/2014/main" id="{ED38787F-BC15-44DF-99B1-918C90D8FE43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grpSp>
          <p:nvGrpSpPr>
            <p:cNvPr id="245" name="Groep 244">
              <a:extLst>
                <a:ext uri="{FF2B5EF4-FFF2-40B4-BE49-F238E27FC236}">
                  <a16:creationId xmlns="" xmlns:a16="http://schemas.microsoft.com/office/drawing/2014/main" id="{646F6BFA-C542-40B9-A501-D432CA9359D0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266" name="Rechthoek 265">
                <a:extLst>
                  <a:ext uri="{FF2B5EF4-FFF2-40B4-BE49-F238E27FC236}">
                    <a16:creationId xmlns="" xmlns:a16="http://schemas.microsoft.com/office/drawing/2014/main" id="{1D057354-52CE-48EB-8172-584E431C9E5F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C0C0C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67" name="Ovaal 266">
                <a:extLst>
                  <a:ext uri="{FF2B5EF4-FFF2-40B4-BE49-F238E27FC236}">
                    <a16:creationId xmlns="" xmlns:a16="http://schemas.microsoft.com/office/drawing/2014/main" id="{141E27F8-376C-4B77-96CF-A7093D527379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68" name="Vrije vorm: vorm 267">
                <a:extLst>
                  <a:ext uri="{FF2B5EF4-FFF2-40B4-BE49-F238E27FC236}">
                    <a16:creationId xmlns="" xmlns:a16="http://schemas.microsoft.com/office/drawing/2014/main" id="{1E8F89BA-ED73-41B1-A195-4ED311B27EE1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269" name="Rechthoek: afgeronde hoeken 268">
                <a:extLst>
                  <a:ext uri="{FF2B5EF4-FFF2-40B4-BE49-F238E27FC236}">
                    <a16:creationId xmlns="" xmlns:a16="http://schemas.microsoft.com/office/drawing/2014/main" id="{C2AA959C-3C94-4033-9EFE-EFAA901A838B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270" name="Rechte verbindingslijn 269">
                <a:extLst>
                  <a:ext uri="{FF2B5EF4-FFF2-40B4-BE49-F238E27FC236}">
                    <a16:creationId xmlns="" xmlns:a16="http://schemas.microsoft.com/office/drawing/2014/main" id="{8422D5CF-B276-49FF-8ED2-80231438D34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</p:cxnSp>
          <p:cxnSp>
            <p:nvCxnSpPr>
              <p:cNvPr id="271" name="Rechte verbindingslijn 270">
                <a:extLst>
                  <a:ext uri="{FF2B5EF4-FFF2-40B4-BE49-F238E27FC236}">
                    <a16:creationId xmlns="" xmlns:a16="http://schemas.microsoft.com/office/drawing/2014/main" id="{74002980-C63F-417A-8804-2EAC0BE3C65F}"/>
                  </a:ext>
                </a:extLst>
              </p:cNvPr>
              <p:cNvCxnSpPr>
                <a:cxnSpLocks/>
                <a:stCxn id="269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</p:cxnSp>
        </p:grpSp>
        <p:sp>
          <p:nvSpPr>
            <p:cNvPr id="246" name="Ovaal 245">
              <a:extLst>
                <a:ext uri="{FF2B5EF4-FFF2-40B4-BE49-F238E27FC236}">
                  <a16:creationId xmlns="" xmlns:a16="http://schemas.microsoft.com/office/drawing/2014/main" id="{E18B01B7-D643-455C-B611-60689CDC8CD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47" name="Rechthoek 246">
              <a:extLst>
                <a:ext uri="{FF2B5EF4-FFF2-40B4-BE49-F238E27FC236}">
                  <a16:creationId xmlns="" xmlns:a16="http://schemas.microsoft.com/office/drawing/2014/main" id="{E77D06EF-CEF6-4916-B326-4FE0E6B7A25D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Om het logo te schalen of bij te snijden, 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. Schaal met de bolletjes het logo en met de hoekjes het logokader.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cs typeface="Segoe UI Light" panose="020B0502040204020203" pitchFamily="34" charset="0"/>
              </a:endParaRPr>
            </a:p>
          </p:txBody>
        </p:sp>
        <p:cxnSp>
          <p:nvCxnSpPr>
            <p:cNvPr id="248" name="Rechte verbindingslijn 247">
              <a:extLst>
                <a:ext uri="{FF2B5EF4-FFF2-40B4-BE49-F238E27FC236}">
                  <a16:creationId xmlns="" xmlns:a16="http://schemas.microsoft.com/office/drawing/2014/main" id="{555012F1-15FB-43F1-9559-F34DF6E90C8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249" name="Groep 248">
              <a:extLst>
                <a:ext uri="{FF2B5EF4-FFF2-40B4-BE49-F238E27FC236}">
                  <a16:creationId xmlns="" xmlns:a16="http://schemas.microsoft.com/office/drawing/2014/main" id="{75571E6D-E638-40CF-8249-BAA5D665AC75}"/>
                </a:ext>
              </a:extLst>
            </p:cNvPr>
            <p:cNvGrpSpPr/>
            <p:nvPr userDrawn="1"/>
          </p:nvGrpSpPr>
          <p:grpSpPr>
            <a:xfrm>
              <a:off x="12696514" y="3566064"/>
              <a:ext cx="514284" cy="612918"/>
              <a:chOff x="12682980" y="3403241"/>
              <a:chExt cx="622284" cy="741632"/>
            </a:xfrm>
          </p:grpSpPr>
          <p:grpSp>
            <p:nvGrpSpPr>
              <p:cNvPr id="250" name="Groep 249">
                <a:extLst>
                  <a:ext uri="{FF2B5EF4-FFF2-40B4-BE49-F238E27FC236}">
                    <a16:creationId xmlns="" xmlns:a16="http://schemas.microsoft.com/office/drawing/2014/main" id="{2F404342-C1AA-4525-A298-035F1545D14A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253" name="Groep 252">
                  <a:extLst>
                    <a:ext uri="{FF2B5EF4-FFF2-40B4-BE49-F238E27FC236}">
                      <a16:creationId xmlns="" xmlns:a16="http://schemas.microsoft.com/office/drawing/2014/main" id="{CF02DACA-549F-4787-803D-1C3CE466265B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260" name="Groep 259">
                    <a:extLst>
                      <a:ext uri="{FF2B5EF4-FFF2-40B4-BE49-F238E27FC236}">
                        <a16:creationId xmlns="" xmlns:a16="http://schemas.microsoft.com/office/drawing/2014/main" id="{BEF15ECC-A952-448C-B928-03DAD70C6C71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263" name="Rechthoek 262">
                      <a:extLst>
                        <a:ext uri="{FF2B5EF4-FFF2-40B4-BE49-F238E27FC236}">
                          <a16:creationId xmlns="" xmlns:a16="http://schemas.microsoft.com/office/drawing/2014/main" id="{15EDB636-D0AA-40A2-840B-AD5AC316375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64" name="Rechthoek 263">
                      <a:extLst>
                        <a:ext uri="{FF2B5EF4-FFF2-40B4-BE49-F238E27FC236}">
                          <a16:creationId xmlns="" xmlns:a16="http://schemas.microsoft.com/office/drawing/2014/main" id="{DE568D25-D149-4171-BA4E-662B169804F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265" name="Ovaal 264">
                      <a:extLst>
                        <a:ext uri="{FF2B5EF4-FFF2-40B4-BE49-F238E27FC236}">
                          <a16:creationId xmlns="" xmlns:a16="http://schemas.microsoft.com/office/drawing/2014/main" id="{5FBC355C-59AE-4384-A07B-246B7B0E08D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261" name="Afbeelding 260">
                    <a:extLst>
                      <a:ext uri="{FF2B5EF4-FFF2-40B4-BE49-F238E27FC236}">
                        <a16:creationId xmlns="" xmlns:a16="http://schemas.microsoft.com/office/drawing/2014/main" id="{5D2AA547-04CD-4F3F-A019-11F062BDC4D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9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10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262" name="Afbeelding 261">
                    <a:extLst>
                      <a:ext uri="{FF2B5EF4-FFF2-40B4-BE49-F238E27FC236}">
                        <a16:creationId xmlns="" xmlns:a16="http://schemas.microsoft.com/office/drawing/2014/main" id="{0BE7907F-D692-4DF5-9FE0-8EB5E78BE252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11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12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254" name="Groep 253">
                  <a:extLst>
                    <a:ext uri="{FF2B5EF4-FFF2-40B4-BE49-F238E27FC236}">
                      <a16:creationId xmlns="" xmlns:a16="http://schemas.microsoft.com/office/drawing/2014/main" id="{BDDE8D77-D12E-451D-981A-BA47BD22EA8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58" name="Rechthoek 257">
                    <a:extLst>
                      <a:ext uri="{FF2B5EF4-FFF2-40B4-BE49-F238E27FC236}">
                        <a16:creationId xmlns="" xmlns:a16="http://schemas.microsoft.com/office/drawing/2014/main" id="{B89D20E6-ECF3-43CF-AE65-6773FE22157B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9" name="Rechthoek 258">
                    <a:extLst>
                      <a:ext uri="{FF2B5EF4-FFF2-40B4-BE49-F238E27FC236}">
                        <a16:creationId xmlns="" xmlns:a16="http://schemas.microsoft.com/office/drawing/2014/main" id="{595C3F38-F3E2-4EC8-9148-C133B0DF3EA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255" name="Groep 254">
                  <a:extLst>
                    <a:ext uri="{FF2B5EF4-FFF2-40B4-BE49-F238E27FC236}">
                      <a16:creationId xmlns="" xmlns:a16="http://schemas.microsoft.com/office/drawing/2014/main" id="{BA6E1A09-D7D3-4539-A19F-3E5A0B0ADAD8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256" name="Rechthoek 255">
                    <a:extLst>
                      <a:ext uri="{FF2B5EF4-FFF2-40B4-BE49-F238E27FC236}">
                        <a16:creationId xmlns="" xmlns:a16="http://schemas.microsoft.com/office/drawing/2014/main" id="{D12DF53B-A45E-4BED-B4E5-A2C1210E081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57" name="Rechthoek 256">
                    <a:extLst>
                      <a:ext uri="{FF2B5EF4-FFF2-40B4-BE49-F238E27FC236}">
                        <a16:creationId xmlns="" xmlns:a16="http://schemas.microsoft.com/office/drawing/2014/main" id="{409846A4-1025-44E6-9714-3C7F433A9A0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251" name="Rechthoek 250">
                <a:extLst>
                  <a:ext uri="{FF2B5EF4-FFF2-40B4-BE49-F238E27FC236}">
                    <a16:creationId xmlns="" xmlns:a16="http://schemas.microsoft.com/office/drawing/2014/main" id="{DFCFF9C7-5883-4072-95CB-8B0D71873A0D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252" name="Gelijkbenige driehoek 251">
                <a:extLst>
                  <a:ext uri="{FF2B5EF4-FFF2-40B4-BE49-F238E27FC236}">
                    <a16:creationId xmlns="" xmlns:a16="http://schemas.microsoft.com/office/drawing/2014/main" id="{E19B1E05-7900-48E9-8C27-99C28DA558CE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  <p:sp>
        <p:nvSpPr>
          <p:cNvPr id="197" name="Tijdelijke aanduiding voor afbeelding 4">
            <a:extLst>
              <a:ext uri="{FF2B5EF4-FFF2-40B4-BE49-F238E27FC236}">
                <a16:creationId xmlns="" xmlns:a16="http://schemas.microsoft.com/office/drawing/2014/main" id="{8398BA72-72AC-4FC2-ABCA-28AD2209243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1015398" y="3213056"/>
            <a:ext cx="2714391" cy="719838"/>
          </a:xfrm>
          <a:solidFill>
            <a:schemeClr val="bg1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700" i="1" baseline="0"/>
            </a:lvl1pPr>
          </a:lstStyle>
          <a:p>
            <a:r>
              <a:rPr lang="nl-NL" dirty="0"/>
              <a:t>Klik op het icoon om </a:t>
            </a:r>
            <a:br>
              <a:rPr lang="nl-NL" dirty="0"/>
            </a:br>
            <a:r>
              <a:rPr lang="nl-NL" dirty="0"/>
              <a:t>uw afbeelding in te laden</a:t>
            </a:r>
          </a:p>
        </p:txBody>
      </p:sp>
      <p:sp>
        <p:nvSpPr>
          <p:cNvPr id="199" name="Tijdelijke aanduiding voor afbeelding 4">
            <a:extLst>
              <a:ext uri="{FF2B5EF4-FFF2-40B4-BE49-F238E27FC236}">
                <a16:creationId xmlns="" xmlns:a16="http://schemas.microsoft.com/office/drawing/2014/main" id="{5173C0C5-023C-459A-AA9C-3625DC0711D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15398" y="4572853"/>
            <a:ext cx="2714391" cy="719838"/>
          </a:xfrm>
          <a:solidFill>
            <a:schemeClr val="bg1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700" i="1" baseline="0"/>
            </a:lvl1pPr>
          </a:lstStyle>
          <a:p>
            <a:r>
              <a:rPr lang="nl-NL" dirty="0"/>
              <a:t>Klik op het icoon om </a:t>
            </a:r>
            <a:br>
              <a:rPr lang="nl-NL" dirty="0"/>
            </a:br>
            <a:r>
              <a:rPr lang="nl-NL" dirty="0"/>
              <a:t>uw afbeelding in te laden</a:t>
            </a:r>
          </a:p>
        </p:txBody>
      </p:sp>
      <p:sp>
        <p:nvSpPr>
          <p:cNvPr id="201" name="Tijdelijke aanduiding voor afbeelding 4">
            <a:extLst>
              <a:ext uri="{FF2B5EF4-FFF2-40B4-BE49-F238E27FC236}">
                <a16:creationId xmlns="" xmlns:a16="http://schemas.microsoft.com/office/drawing/2014/main" id="{776F388E-252E-45EF-9A9F-F2E745D5B2A1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734806" y="1854094"/>
            <a:ext cx="2714391" cy="719838"/>
          </a:xfrm>
          <a:solidFill>
            <a:schemeClr val="bg1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700" i="1" baseline="0"/>
            </a:lvl1pPr>
          </a:lstStyle>
          <a:p>
            <a:r>
              <a:rPr lang="nl-NL" dirty="0"/>
              <a:t>Klik op het icoon om </a:t>
            </a:r>
            <a:br>
              <a:rPr lang="nl-NL" dirty="0"/>
            </a:br>
            <a:r>
              <a:rPr lang="nl-NL" dirty="0"/>
              <a:t>uw afbeelding in te laden</a:t>
            </a:r>
          </a:p>
        </p:txBody>
      </p:sp>
      <p:sp>
        <p:nvSpPr>
          <p:cNvPr id="203" name="Tijdelijke aanduiding voor afbeelding 4">
            <a:extLst>
              <a:ext uri="{FF2B5EF4-FFF2-40B4-BE49-F238E27FC236}">
                <a16:creationId xmlns="" xmlns:a16="http://schemas.microsoft.com/office/drawing/2014/main" id="{242BB364-B641-4EE9-ABC6-3420F111B50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734806" y="3213056"/>
            <a:ext cx="2714391" cy="719838"/>
          </a:xfrm>
          <a:solidFill>
            <a:schemeClr val="bg1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700" i="1" baseline="0"/>
            </a:lvl1pPr>
          </a:lstStyle>
          <a:p>
            <a:r>
              <a:rPr lang="nl-NL" dirty="0"/>
              <a:t>Klik op het icoon om </a:t>
            </a:r>
            <a:br>
              <a:rPr lang="nl-NL" dirty="0"/>
            </a:br>
            <a:r>
              <a:rPr lang="nl-NL" dirty="0"/>
              <a:t>uw afbeelding in te laden</a:t>
            </a:r>
          </a:p>
        </p:txBody>
      </p:sp>
      <p:sp>
        <p:nvSpPr>
          <p:cNvPr id="205" name="Tijdelijke aanduiding voor afbeelding 4">
            <a:extLst>
              <a:ext uri="{FF2B5EF4-FFF2-40B4-BE49-F238E27FC236}">
                <a16:creationId xmlns="" xmlns:a16="http://schemas.microsoft.com/office/drawing/2014/main" id="{0B8093A3-2676-4C2B-BC0B-39B45AC2DCB4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34806" y="4572853"/>
            <a:ext cx="2714391" cy="719838"/>
          </a:xfrm>
          <a:solidFill>
            <a:schemeClr val="bg1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700" i="1" baseline="0"/>
            </a:lvl1pPr>
          </a:lstStyle>
          <a:p>
            <a:r>
              <a:rPr lang="nl-NL" dirty="0"/>
              <a:t>Klik op het icoon om </a:t>
            </a:r>
            <a:br>
              <a:rPr lang="nl-NL" dirty="0"/>
            </a:br>
            <a:r>
              <a:rPr lang="nl-NL" dirty="0"/>
              <a:t>uw afbeelding in te laden</a:t>
            </a:r>
          </a:p>
        </p:txBody>
      </p:sp>
      <p:sp>
        <p:nvSpPr>
          <p:cNvPr id="207" name="Tijdelijke aanduiding voor afbeelding 4">
            <a:extLst>
              <a:ext uri="{FF2B5EF4-FFF2-40B4-BE49-F238E27FC236}">
                <a16:creationId xmlns="" xmlns:a16="http://schemas.microsoft.com/office/drawing/2014/main" id="{F74D0F3E-6A07-4C1F-98F9-EC4E27432F1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8452590" y="1854094"/>
            <a:ext cx="2714391" cy="719838"/>
          </a:xfrm>
          <a:solidFill>
            <a:schemeClr val="bg1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700" i="1" baseline="0"/>
            </a:lvl1pPr>
          </a:lstStyle>
          <a:p>
            <a:r>
              <a:rPr lang="nl-NL" dirty="0"/>
              <a:t>Klik op het icoon om </a:t>
            </a:r>
            <a:br>
              <a:rPr lang="nl-NL" dirty="0"/>
            </a:br>
            <a:r>
              <a:rPr lang="nl-NL" dirty="0"/>
              <a:t>uw afbeelding in te laden</a:t>
            </a:r>
          </a:p>
        </p:txBody>
      </p:sp>
      <p:sp>
        <p:nvSpPr>
          <p:cNvPr id="209" name="Tijdelijke aanduiding voor afbeelding 4">
            <a:extLst>
              <a:ext uri="{FF2B5EF4-FFF2-40B4-BE49-F238E27FC236}">
                <a16:creationId xmlns="" xmlns:a16="http://schemas.microsoft.com/office/drawing/2014/main" id="{01502832-ABBF-4FA2-B2DD-0D2E1682066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52590" y="3213056"/>
            <a:ext cx="2714391" cy="719838"/>
          </a:xfrm>
          <a:solidFill>
            <a:schemeClr val="bg1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700" i="1" baseline="0"/>
            </a:lvl1pPr>
          </a:lstStyle>
          <a:p>
            <a:r>
              <a:rPr lang="nl-NL" dirty="0"/>
              <a:t>Klik op het icoon om </a:t>
            </a:r>
            <a:br>
              <a:rPr lang="nl-NL" dirty="0"/>
            </a:br>
            <a:r>
              <a:rPr lang="nl-NL" dirty="0"/>
              <a:t>uw afbeelding in te laden</a:t>
            </a:r>
          </a:p>
        </p:txBody>
      </p:sp>
      <p:sp>
        <p:nvSpPr>
          <p:cNvPr id="211" name="Tijdelijke aanduiding voor afbeelding 4">
            <a:extLst>
              <a:ext uri="{FF2B5EF4-FFF2-40B4-BE49-F238E27FC236}">
                <a16:creationId xmlns="" xmlns:a16="http://schemas.microsoft.com/office/drawing/2014/main" id="{3DFA72BF-E174-4181-8371-792F50C26DF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8452590" y="4572853"/>
            <a:ext cx="2714391" cy="719838"/>
          </a:xfrm>
          <a:solidFill>
            <a:schemeClr val="bg1"/>
          </a:solidFill>
          <a:ln>
            <a:noFill/>
          </a:ln>
        </p:spPr>
        <p:txBody>
          <a:bodyPr lIns="0" tIns="0" rIns="0" bIns="0" anchor="ctr"/>
          <a:lstStyle>
            <a:lvl1pPr marL="0" indent="0" algn="ctr">
              <a:buFontTx/>
              <a:buNone/>
              <a:defRPr sz="700" i="1" baseline="0"/>
            </a:lvl1pPr>
          </a:lstStyle>
          <a:p>
            <a:r>
              <a:rPr lang="nl-NL" dirty="0"/>
              <a:t>Klik op het icoon om </a:t>
            </a:r>
            <a:br>
              <a:rPr lang="nl-NL" dirty="0"/>
            </a:br>
            <a:r>
              <a:rPr lang="nl-NL" dirty="0"/>
              <a:t>uw afbeelding in te laden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="" xmlns:a16="http://schemas.microsoft.com/office/drawing/2014/main" id="{A83ACD82-7285-46E3-AF23-A877727EDA47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/>
          <a:p>
            <a:r>
              <a:rPr lang="nl-NL"/>
              <a:t>Plaats hier je voettekst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="" xmlns:a16="http://schemas.microsoft.com/office/drawing/2014/main" id="{4ECC7F92-757F-46DA-B25B-F20D0EA221E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B7CEBB27-98E9-4921-9F49-92E8AE9A66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3" name="Tijdelijke aanduiding voor afbeelding 2">
            <a:extLst>
              <a:ext uri="{FF2B5EF4-FFF2-40B4-BE49-F238E27FC236}">
                <a16:creationId xmlns="" xmlns:a16="http://schemas.microsoft.com/office/drawing/2014/main" id="{FF350F0F-7340-4676-901C-F9338E37F01A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744200" y="6298855"/>
            <a:ext cx="1326314" cy="496800"/>
          </a:xfrm>
          <a:noFill/>
        </p:spPr>
        <p:txBody>
          <a:bodyPr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nl-NL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187539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38" grpId="0" animBg="1"/>
      <p:bldP spid="197" grpId="0" animBg="1"/>
      <p:bldP spid="199" grpId="0" animBg="1"/>
      <p:bldP spid="201" grpId="0" animBg="1"/>
      <p:bldP spid="203" grpId="0" animBg="1"/>
      <p:bldP spid="205" grpId="0" animBg="1"/>
      <p:bldP spid="207" grpId="0" animBg="1"/>
      <p:bldP spid="209" grpId="0" animBg="1"/>
      <p:bldP spid="211" grpId="0" animBg="1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media 5"/>
          <p:cNvSpPr>
            <a:spLocks noGrp="1"/>
          </p:cNvSpPr>
          <p:nvPr>
            <p:ph type="media" sz="quarter" idx="14" hasCustomPrompt="1"/>
          </p:nvPr>
        </p:nvSpPr>
        <p:spPr>
          <a:xfrm>
            <a:off x="0" y="0"/>
            <a:ext cx="12191999" cy="6858000"/>
          </a:xfrm>
          <a:solidFill>
            <a:schemeClr val="tx1"/>
          </a:solidFill>
        </p:spPr>
        <p:txBody>
          <a:bodyPr tIns="1260000" anchor="ctr"/>
          <a:lstStyle>
            <a:lvl1pPr marL="0" indent="0" algn="ctr">
              <a:buNone/>
              <a:defRPr i="1" baseline="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Klik op het </a:t>
            </a:r>
            <a:r>
              <a:rPr lang="nl-NL" noProof="0" dirty="0"/>
              <a:t>icoon</a:t>
            </a:r>
            <a:r>
              <a:rPr lang="nl-NL" dirty="0"/>
              <a:t> om </a:t>
            </a:r>
            <a:br>
              <a:rPr lang="nl-NL" dirty="0"/>
            </a:br>
            <a:r>
              <a:rPr lang="nl-NL" dirty="0"/>
              <a:t>een media in te laden</a:t>
            </a:r>
          </a:p>
        </p:txBody>
      </p:sp>
      <p:sp>
        <p:nvSpPr>
          <p:cNvPr id="14" name="ONDERBALK"/>
          <p:cNvSpPr>
            <a:spLocks noGrp="1"/>
          </p:cNvSpPr>
          <p:nvPr>
            <p:ph type="body" orient="vert" idx="15" hasCustomPrompt="1"/>
          </p:nvPr>
        </p:nvSpPr>
        <p:spPr>
          <a:xfrm>
            <a:off x="8024" y="6161336"/>
            <a:ext cx="12183975" cy="696663"/>
          </a:xfrm>
          <a:solidFill>
            <a:schemeClr val="bg1"/>
          </a:solidFill>
        </p:spPr>
        <p:txBody>
          <a:bodyPr vert="horz" lIns="36000"/>
          <a:lstStyle>
            <a:lvl1pPr marL="0" indent="0">
              <a:buNone/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34" name="BOVENBALK"/>
          <p:cNvSpPr>
            <a:spLocks noGrp="1"/>
          </p:cNvSpPr>
          <p:nvPr>
            <p:ph type="body" orient="vert" idx="1" hasCustomPrompt="1"/>
          </p:nvPr>
        </p:nvSpPr>
        <p:spPr>
          <a:xfrm>
            <a:off x="8024" y="1"/>
            <a:ext cx="12183975" cy="1579866"/>
          </a:xfrm>
          <a:solidFill>
            <a:schemeClr val="bg1"/>
          </a:solidFill>
        </p:spPr>
        <p:txBody>
          <a:bodyPr vert="horz" lIns="36000"/>
          <a:lstStyle>
            <a:lvl1pPr marL="0" indent="0">
              <a:buNone/>
              <a:defRPr baseline="0"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nl-NL" dirty="0"/>
              <a:t>    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="" xmlns:a16="http://schemas.microsoft.com/office/drawing/2014/main" id="{013AEC93-B6C1-4535-A0CD-179CC4320C6E}"/>
              </a:ext>
            </a:extLst>
          </p:cNvPr>
          <p:cNvSpPr txBox="1"/>
          <p:nvPr userDrawn="1"/>
        </p:nvSpPr>
        <p:spPr>
          <a:xfrm>
            <a:off x="-3150" y="-537023"/>
            <a:ext cx="1219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media </a:t>
            </a:r>
            <a:r>
              <a:rPr lang="nl-NL" sz="1400" b="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slide</a:t>
            </a:r>
            <a:endParaRPr lang="nl-NL" sz="1400" b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="" xmlns:a16="http://schemas.microsoft.com/office/drawing/2014/main" id="{D74FBAC2-BF6C-48AB-9841-BDB29BBB9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500" y="741500"/>
            <a:ext cx="10774800" cy="639240"/>
          </a:xfrm>
        </p:spPr>
        <p:txBody>
          <a:bodyPr lIns="0" tIns="0" rIns="0" bIns="0"/>
          <a:lstStyle>
            <a:lvl1pPr>
              <a:defRPr cap="none" baseline="0"/>
            </a:lvl1pPr>
          </a:lstStyle>
          <a:p>
            <a:r>
              <a:rPr lang="nl-NL" dirty="0"/>
              <a:t>Klik hier om je titel te plaatsen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grpSp>
        <p:nvGrpSpPr>
          <p:cNvPr id="156" name="Instructie">
            <a:extLst>
              <a:ext uri="{FF2B5EF4-FFF2-40B4-BE49-F238E27FC236}">
                <a16:creationId xmlns="" xmlns:a16="http://schemas.microsoft.com/office/drawing/2014/main" id="{87E795A8-2CD8-4212-BC9A-8D87BEB5760D}"/>
              </a:ext>
            </a:extLst>
          </p:cNvPr>
          <p:cNvGrpSpPr/>
          <p:nvPr userDrawn="1"/>
        </p:nvGrpSpPr>
        <p:grpSpPr>
          <a:xfrm>
            <a:off x="12391601" y="0"/>
            <a:ext cx="3183678" cy="5176544"/>
            <a:chOff x="12391601" y="0"/>
            <a:chExt cx="3183678" cy="5176544"/>
          </a:xfrm>
        </p:grpSpPr>
        <p:grpSp>
          <p:nvGrpSpPr>
            <p:cNvPr id="157" name="Video icoon">
              <a:extLst>
                <a:ext uri="{FF2B5EF4-FFF2-40B4-BE49-F238E27FC236}">
                  <a16:creationId xmlns="" xmlns:a16="http://schemas.microsoft.com/office/drawing/2014/main" id="{21C2369B-B5B5-43E5-9D92-D4BBFA30FEFC}"/>
                </a:ext>
              </a:extLst>
            </p:cNvPr>
            <p:cNvGrpSpPr/>
            <p:nvPr userDrawn="1"/>
          </p:nvGrpSpPr>
          <p:grpSpPr>
            <a:xfrm>
              <a:off x="12757282" y="1122460"/>
              <a:ext cx="326087" cy="328143"/>
              <a:chOff x="8066315" y="1676399"/>
              <a:chExt cx="1371600" cy="1380253"/>
            </a:xfrm>
          </p:grpSpPr>
          <p:sp>
            <p:nvSpPr>
              <p:cNvPr id="195" name="Rechthoek 194">
                <a:extLst>
                  <a:ext uri="{FF2B5EF4-FFF2-40B4-BE49-F238E27FC236}">
                    <a16:creationId xmlns="" xmlns:a16="http://schemas.microsoft.com/office/drawing/2014/main" id="{DD063224-E6DB-496A-8D60-0201A14578F3}"/>
                  </a:ext>
                </a:extLst>
              </p:cNvPr>
              <p:cNvSpPr/>
              <p:nvPr userDrawn="1"/>
            </p:nvSpPr>
            <p:spPr>
              <a:xfrm>
                <a:off x="8066315" y="1687286"/>
                <a:ext cx="1360714" cy="1360714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6C6C6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96" name="Vrije vorm 112">
                <a:extLst>
                  <a:ext uri="{FF2B5EF4-FFF2-40B4-BE49-F238E27FC236}">
                    <a16:creationId xmlns="" xmlns:a16="http://schemas.microsoft.com/office/drawing/2014/main" id="{5E53EF13-E1FE-4610-8E11-852CF934FC85}"/>
                  </a:ext>
                </a:extLst>
              </p:cNvPr>
              <p:cNvSpPr/>
              <p:nvPr userDrawn="1"/>
            </p:nvSpPr>
            <p:spPr>
              <a:xfrm>
                <a:off x="8077201" y="1676399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97" name="Vrije vorm 113">
                <a:extLst>
                  <a:ext uri="{FF2B5EF4-FFF2-40B4-BE49-F238E27FC236}">
                    <a16:creationId xmlns="" xmlns:a16="http://schemas.microsoft.com/office/drawing/2014/main" id="{AA7B0E2E-5E2B-471C-BDA8-9C7CB7C208CF}"/>
                  </a:ext>
                </a:extLst>
              </p:cNvPr>
              <p:cNvSpPr/>
              <p:nvPr userDrawn="1"/>
            </p:nvSpPr>
            <p:spPr>
              <a:xfrm>
                <a:off x="8071339" y="2849823"/>
                <a:ext cx="1360714" cy="206829"/>
              </a:xfrm>
              <a:custGeom>
                <a:avLst/>
                <a:gdLst>
                  <a:gd name="connsiteX0" fmla="*/ 1186901 w 1360714"/>
                  <a:gd name="connsiteY0" fmla="*/ 41746 h 206829"/>
                  <a:gd name="connsiteX1" fmla="*/ 1186901 w 1360714"/>
                  <a:gd name="connsiteY1" fmla="*/ 175847 h 206829"/>
                  <a:gd name="connsiteX2" fmla="*/ 1315854 w 1360714"/>
                  <a:gd name="connsiteY2" fmla="*/ 175847 h 206829"/>
                  <a:gd name="connsiteX3" fmla="*/ 1315854 w 1360714"/>
                  <a:gd name="connsiteY3" fmla="*/ 41746 h 206829"/>
                  <a:gd name="connsiteX4" fmla="*/ 958249 w 1360714"/>
                  <a:gd name="connsiteY4" fmla="*/ 41746 h 206829"/>
                  <a:gd name="connsiteX5" fmla="*/ 958249 w 1360714"/>
                  <a:gd name="connsiteY5" fmla="*/ 175847 h 206829"/>
                  <a:gd name="connsiteX6" fmla="*/ 1087202 w 1360714"/>
                  <a:gd name="connsiteY6" fmla="*/ 175847 h 206829"/>
                  <a:gd name="connsiteX7" fmla="*/ 1087202 w 1360714"/>
                  <a:gd name="connsiteY7" fmla="*/ 41746 h 206829"/>
                  <a:gd name="connsiteX8" fmla="*/ 729440 w 1360714"/>
                  <a:gd name="connsiteY8" fmla="*/ 41746 h 206829"/>
                  <a:gd name="connsiteX9" fmla="*/ 729440 w 1360714"/>
                  <a:gd name="connsiteY9" fmla="*/ 175847 h 206829"/>
                  <a:gd name="connsiteX10" fmla="*/ 858393 w 1360714"/>
                  <a:gd name="connsiteY10" fmla="*/ 175847 h 206829"/>
                  <a:gd name="connsiteX11" fmla="*/ 858393 w 1360714"/>
                  <a:gd name="connsiteY11" fmla="*/ 41746 h 206829"/>
                  <a:gd name="connsiteX12" fmla="*/ 493889 w 1360714"/>
                  <a:gd name="connsiteY12" fmla="*/ 41746 h 206829"/>
                  <a:gd name="connsiteX13" fmla="*/ 493889 w 1360714"/>
                  <a:gd name="connsiteY13" fmla="*/ 175847 h 206829"/>
                  <a:gd name="connsiteX14" fmla="*/ 622842 w 1360714"/>
                  <a:gd name="connsiteY14" fmla="*/ 175847 h 206829"/>
                  <a:gd name="connsiteX15" fmla="*/ 622842 w 1360714"/>
                  <a:gd name="connsiteY15" fmla="*/ 41746 h 206829"/>
                  <a:gd name="connsiteX16" fmla="*/ 260368 w 1360714"/>
                  <a:gd name="connsiteY16" fmla="*/ 41746 h 206829"/>
                  <a:gd name="connsiteX17" fmla="*/ 260368 w 1360714"/>
                  <a:gd name="connsiteY17" fmla="*/ 175847 h 206829"/>
                  <a:gd name="connsiteX18" fmla="*/ 389321 w 1360714"/>
                  <a:gd name="connsiteY18" fmla="*/ 175847 h 206829"/>
                  <a:gd name="connsiteX19" fmla="*/ 389321 w 1360714"/>
                  <a:gd name="connsiteY19" fmla="*/ 41746 h 206829"/>
                  <a:gd name="connsiteX20" fmla="*/ 35169 w 1360714"/>
                  <a:gd name="connsiteY20" fmla="*/ 41746 h 206829"/>
                  <a:gd name="connsiteX21" fmla="*/ 35169 w 1360714"/>
                  <a:gd name="connsiteY21" fmla="*/ 175847 h 206829"/>
                  <a:gd name="connsiteX22" fmla="*/ 164122 w 1360714"/>
                  <a:gd name="connsiteY22" fmla="*/ 175847 h 206829"/>
                  <a:gd name="connsiteX23" fmla="*/ 164122 w 1360714"/>
                  <a:gd name="connsiteY23" fmla="*/ 41746 h 206829"/>
                  <a:gd name="connsiteX24" fmla="*/ 0 w 1360714"/>
                  <a:gd name="connsiteY24" fmla="*/ 0 h 206829"/>
                  <a:gd name="connsiteX25" fmla="*/ 1360714 w 1360714"/>
                  <a:gd name="connsiteY25" fmla="*/ 0 h 206829"/>
                  <a:gd name="connsiteX26" fmla="*/ 1360714 w 1360714"/>
                  <a:gd name="connsiteY26" fmla="*/ 206829 h 206829"/>
                  <a:gd name="connsiteX27" fmla="*/ 0 w 1360714"/>
                  <a:gd name="connsiteY27" fmla="*/ 206829 h 2068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360714" h="206829">
                    <a:moveTo>
                      <a:pt x="1186901" y="41746"/>
                    </a:moveTo>
                    <a:lnTo>
                      <a:pt x="1186901" y="175847"/>
                    </a:lnTo>
                    <a:lnTo>
                      <a:pt x="1315854" y="175847"/>
                    </a:lnTo>
                    <a:lnTo>
                      <a:pt x="1315854" y="41746"/>
                    </a:lnTo>
                    <a:close/>
                    <a:moveTo>
                      <a:pt x="958249" y="41746"/>
                    </a:moveTo>
                    <a:lnTo>
                      <a:pt x="958249" y="175847"/>
                    </a:lnTo>
                    <a:lnTo>
                      <a:pt x="1087202" y="175847"/>
                    </a:lnTo>
                    <a:lnTo>
                      <a:pt x="1087202" y="41746"/>
                    </a:lnTo>
                    <a:close/>
                    <a:moveTo>
                      <a:pt x="729440" y="41746"/>
                    </a:moveTo>
                    <a:lnTo>
                      <a:pt x="729440" y="175847"/>
                    </a:lnTo>
                    <a:lnTo>
                      <a:pt x="858393" y="175847"/>
                    </a:lnTo>
                    <a:lnTo>
                      <a:pt x="858393" y="41746"/>
                    </a:lnTo>
                    <a:close/>
                    <a:moveTo>
                      <a:pt x="493889" y="41746"/>
                    </a:moveTo>
                    <a:lnTo>
                      <a:pt x="493889" y="175847"/>
                    </a:lnTo>
                    <a:lnTo>
                      <a:pt x="622842" y="175847"/>
                    </a:lnTo>
                    <a:lnTo>
                      <a:pt x="622842" y="41746"/>
                    </a:lnTo>
                    <a:close/>
                    <a:moveTo>
                      <a:pt x="260368" y="41746"/>
                    </a:moveTo>
                    <a:lnTo>
                      <a:pt x="260368" y="175847"/>
                    </a:lnTo>
                    <a:lnTo>
                      <a:pt x="389321" y="175847"/>
                    </a:lnTo>
                    <a:lnTo>
                      <a:pt x="389321" y="41746"/>
                    </a:lnTo>
                    <a:close/>
                    <a:moveTo>
                      <a:pt x="35169" y="41746"/>
                    </a:moveTo>
                    <a:lnTo>
                      <a:pt x="35169" y="175847"/>
                    </a:lnTo>
                    <a:lnTo>
                      <a:pt x="164122" y="175847"/>
                    </a:lnTo>
                    <a:lnTo>
                      <a:pt x="164122" y="41746"/>
                    </a:lnTo>
                    <a:close/>
                    <a:moveTo>
                      <a:pt x="0" y="0"/>
                    </a:moveTo>
                    <a:lnTo>
                      <a:pt x="1360714" y="0"/>
                    </a:lnTo>
                    <a:lnTo>
                      <a:pt x="1360714" y="206829"/>
                    </a:lnTo>
                    <a:lnTo>
                      <a:pt x="0" y="206829"/>
                    </a:lnTo>
                    <a:close/>
                  </a:path>
                </a:pathLst>
              </a:custGeom>
              <a:solidFill>
                <a:srgbClr val="6C6C6C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24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sp>
          <p:nvSpPr>
            <p:cNvPr id="158" name="Rechthoek 157">
              <a:extLst>
                <a:ext uri="{FF2B5EF4-FFF2-40B4-BE49-F238E27FC236}">
                  <a16:creationId xmlns="" xmlns:a16="http://schemas.microsoft.com/office/drawing/2014/main" id="{632D642E-F542-449B-977F-9BDE379345E7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Oswald"/>
                  <a:cs typeface="Segoe UI Light" panose="020B0502040204020203" pitchFamily="34" charset="0"/>
                </a:rPr>
                <a:t>Video invoegen/veranderen</a:t>
              </a:r>
            </a:p>
          </p:txBody>
        </p:sp>
        <p:sp>
          <p:nvSpPr>
            <p:cNvPr id="159" name="Ovaal 158">
              <a:extLst>
                <a:ext uri="{FF2B5EF4-FFF2-40B4-BE49-F238E27FC236}">
                  <a16:creationId xmlns="" xmlns:a16="http://schemas.microsoft.com/office/drawing/2014/main" id="{82673273-B655-4A19-A33F-A69497000FB9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60" name="Rechte verbindingslijn 159">
              <a:extLst>
                <a:ext uri="{FF2B5EF4-FFF2-40B4-BE49-F238E27FC236}">
                  <a16:creationId xmlns="" xmlns:a16="http://schemas.microsoft.com/office/drawing/2014/main" id="{52A2EC41-D0A9-4966-B4DB-72471888DE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cxnSp>
          <p:nvCxnSpPr>
            <p:cNvPr id="161" name="Rechte verbindingslijn 160">
              <a:extLst>
                <a:ext uri="{FF2B5EF4-FFF2-40B4-BE49-F238E27FC236}">
                  <a16:creationId xmlns="" xmlns:a16="http://schemas.microsoft.com/office/drawing/2014/main" id="{93D2A2F4-096B-4BD8-8CFA-970498E528AC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62" name="Rechthoek 161">
              <a:extLst>
                <a:ext uri="{FF2B5EF4-FFF2-40B4-BE49-F238E27FC236}">
                  <a16:creationId xmlns="" xmlns:a16="http://schemas.microsoft.com/office/drawing/2014/main" id="{61E8055B-9150-48E0-B938-8F0A79D099B9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Wanneer nodig, verwijder de bestaande afbeelding/video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. Klik op het pictogram om een nieuwe video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cs typeface="Segoe UI Light" panose="020B0502040204020203" pitchFamily="34" charset="0"/>
              </a:endParaRPr>
            </a:p>
          </p:txBody>
        </p:sp>
        <p:grpSp>
          <p:nvGrpSpPr>
            <p:cNvPr id="163" name="Groep 162">
              <a:extLst>
                <a:ext uri="{FF2B5EF4-FFF2-40B4-BE49-F238E27FC236}">
                  <a16:creationId xmlns="" xmlns:a16="http://schemas.microsoft.com/office/drawing/2014/main" id="{7EB78A25-3163-4B8E-BD13-04A5D01DCD0E}"/>
                </a:ext>
              </a:extLst>
            </p:cNvPr>
            <p:cNvGrpSpPr/>
            <p:nvPr userDrawn="1"/>
          </p:nvGrpSpPr>
          <p:grpSpPr>
            <a:xfrm>
              <a:off x="12396764" y="4275388"/>
              <a:ext cx="3178515" cy="901156"/>
              <a:chOff x="12396764" y="4439101"/>
              <a:chExt cx="3178515" cy="901156"/>
            </a:xfrm>
          </p:grpSpPr>
          <p:grpSp>
            <p:nvGrpSpPr>
              <p:cNvPr id="190" name="Meer informatie">
                <a:extLst>
                  <a:ext uri="{FF2B5EF4-FFF2-40B4-BE49-F238E27FC236}">
                    <a16:creationId xmlns="" xmlns:a16="http://schemas.microsoft.com/office/drawing/2014/main" id="{09C9358C-ED5D-4A66-BC76-CE22A7099C81}"/>
                  </a:ext>
                </a:extLst>
              </p:cNvPr>
              <p:cNvGrpSpPr/>
              <p:nvPr userDrawn="1"/>
            </p:nvGrpSpPr>
            <p:grpSpPr>
              <a:xfrm>
                <a:off x="12396764" y="4556984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192" name="Freeform 101">
                  <a:extLst>
                    <a:ext uri="{FF2B5EF4-FFF2-40B4-BE49-F238E27FC236}">
                      <a16:creationId xmlns="" xmlns:a16="http://schemas.microsoft.com/office/drawing/2014/main" id="{FEB1303B-D3AE-47DE-9B90-C181763B90E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Open Sans"/>
                  </a:endParaRPr>
                </a:p>
              </p:txBody>
            </p:sp>
            <p:sp>
              <p:nvSpPr>
                <p:cNvPr id="193" name="Rechthoek 192">
                  <a:extLst>
                    <a:ext uri="{FF2B5EF4-FFF2-40B4-BE49-F238E27FC236}">
                      <a16:creationId xmlns="" xmlns:a16="http://schemas.microsoft.com/office/drawing/2014/main" id="{568F2F75-B377-4EAD-9C4C-75B6CD8CDBB2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Open Sans"/>
                      <a:cs typeface="Segoe UI Light" panose="020B0502040204020203" pitchFamily="34" charset="0"/>
                    </a:rPr>
                    <a:t>Meer weten?</a:t>
                  </a:r>
                  <a:b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Open Sans"/>
                      <a:cs typeface="Segoe UI Light" panose="020B0502040204020203" pitchFamily="34" charset="0"/>
                    </a:rPr>
                  </a:br>
                  <a: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Open Sans"/>
                      <a:cs typeface="Segoe UI Light" panose="020B0502040204020203" pitchFamily="34" charset="0"/>
                    </a:rPr>
                    <a:t>Ga naar dia </a:t>
                  </a:r>
                  <a:r>
                    <a:rPr kumimoji="0" lang="nl-NL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Open Sans"/>
                      <a:cs typeface="Segoe UI Light" panose="020B0502040204020203" pitchFamily="34" charset="0"/>
                    </a:rPr>
                    <a:t>‘Instructie dia: YouTube links’</a:t>
                  </a:r>
                  <a: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Open Sans"/>
                      <a:cs typeface="Segoe UI Light" panose="020B0502040204020203" pitchFamily="34" charset="0"/>
                    </a:rPr>
                    <a:t>, open deze in de diavoorstelling en klik op de gewenste video link.</a:t>
                  </a:r>
                </a:p>
              </p:txBody>
            </p:sp>
            <p:cxnSp>
              <p:nvCxnSpPr>
                <p:cNvPr id="194" name="Rechte verbindingslijn 193">
                  <a:extLst>
                    <a:ext uri="{FF2B5EF4-FFF2-40B4-BE49-F238E27FC236}">
                      <a16:creationId xmlns="" xmlns:a16="http://schemas.microsoft.com/office/drawing/2014/main" id="{B529B42F-ED74-4CEA-9299-4ED62F0A1567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303E48"/>
                  </a:solidFill>
                  <a:prstDash val="solid"/>
                </a:ln>
                <a:effectLst/>
              </p:spPr>
            </p:cxnSp>
          </p:grpSp>
          <p:cxnSp>
            <p:nvCxnSpPr>
              <p:cNvPr id="191" name="Rechte verbindingslijn 190">
                <a:extLst>
                  <a:ext uri="{FF2B5EF4-FFF2-40B4-BE49-F238E27FC236}">
                    <a16:creationId xmlns="" xmlns:a16="http://schemas.microsoft.com/office/drawing/2014/main" id="{3E516A75-C525-4E9A-A7D4-625B549B0132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439101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164" name="Ovaal 163">
              <a:extLst>
                <a:ext uri="{FF2B5EF4-FFF2-40B4-BE49-F238E27FC236}">
                  <a16:creationId xmlns="" xmlns:a16="http://schemas.microsoft.com/office/drawing/2014/main" id="{DC5560AE-D63E-4526-BFB9-37F4A678DD85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65" name="Rechthoek 164">
              <a:extLst>
                <a:ext uri="{FF2B5EF4-FFF2-40B4-BE49-F238E27FC236}">
                  <a16:creationId xmlns="" xmlns:a16="http://schemas.microsoft.com/office/drawing/2014/main" id="{138D3CDD-1B58-404A-82FF-478F36CD626B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Selecteer de gewenste video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cs typeface="Segoe UI Light" panose="020B0502040204020203" pitchFamily="34" charset="0"/>
              </a:endParaRPr>
            </a:p>
          </p:txBody>
        </p:sp>
        <p:grpSp>
          <p:nvGrpSpPr>
            <p:cNvPr id="166" name="Groep 165">
              <a:extLst>
                <a:ext uri="{FF2B5EF4-FFF2-40B4-BE49-F238E27FC236}">
                  <a16:creationId xmlns="" xmlns:a16="http://schemas.microsoft.com/office/drawing/2014/main" id="{2B6B3400-270B-494F-A757-DB619272D0AB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87" name="Rechthoek 186">
                <a:extLst>
                  <a:ext uri="{FF2B5EF4-FFF2-40B4-BE49-F238E27FC236}">
                    <a16:creationId xmlns="" xmlns:a16="http://schemas.microsoft.com/office/drawing/2014/main" id="{CCEB9E04-7202-4662-9D82-8F7246B44DC5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88" name="Rechte verbindingslijn 187">
                <a:extLst>
                  <a:ext uri="{FF2B5EF4-FFF2-40B4-BE49-F238E27FC236}">
                    <a16:creationId xmlns="" xmlns:a16="http://schemas.microsoft.com/office/drawing/2014/main" id="{5C3D9A16-E783-409C-98D9-A34DE4EF5EA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89" name="Gelijkbenige driehoek 188">
                <a:extLst>
                  <a:ext uri="{FF2B5EF4-FFF2-40B4-BE49-F238E27FC236}">
                    <a16:creationId xmlns="" xmlns:a16="http://schemas.microsoft.com/office/drawing/2014/main" id="{6B23580A-979B-4ADA-878B-E8F92CEDAD79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sp>
          <p:nvSpPr>
            <p:cNvPr id="167" name="Ovaal 166">
              <a:extLst>
                <a:ext uri="{FF2B5EF4-FFF2-40B4-BE49-F238E27FC236}">
                  <a16:creationId xmlns="" xmlns:a16="http://schemas.microsoft.com/office/drawing/2014/main" id="{965EE883-CF34-4F90-B9B6-73702314DF92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68" name="Rechthoek 167">
              <a:extLst>
                <a:ext uri="{FF2B5EF4-FFF2-40B4-BE49-F238E27FC236}">
                  <a16:creationId xmlns="" xmlns:a16="http://schemas.microsoft.com/office/drawing/2014/main" id="{E9F4FAA6-A8C2-4AE0-B106-12E6D0673F9F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Om de video te schalen of bij te snijden, 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‘Hulpmiddelen voor video - Opmaak’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. Schaal met de bolletjes de video en met de hoekjes het videokader.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cs typeface="Segoe UI Light" panose="020B0502040204020203" pitchFamily="34" charset="0"/>
              </a:endParaRPr>
            </a:p>
          </p:txBody>
        </p:sp>
        <p:cxnSp>
          <p:nvCxnSpPr>
            <p:cNvPr id="169" name="Rechte verbindingslijn 168">
              <a:extLst>
                <a:ext uri="{FF2B5EF4-FFF2-40B4-BE49-F238E27FC236}">
                  <a16:creationId xmlns="" xmlns:a16="http://schemas.microsoft.com/office/drawing/2014/main" id="{0B97412F-BB43-4685-BA80-9ACB20DE9BF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170" name="Groep 169">
              <a:extLst>
                <a:ext uri="{FF2B5EF4-FFF2-40B4-BE49-F238E27FC236}">
                  <a16:creationId xmlns="" xmlns:a16="http://schemas.microsoft.com/office/drawing/2014/main" id="{0B4BD744-5340-494F-B22C-63C769D6328E}"/>
                </a:ext>
              </a:extLst>
            </p:cNvPr>
            <p:cNvGrpSpPr/>
            <p:nvPr userDrawn="1"/>
          </p:nvGrpSpPr>
          <p:grpSpPr>
            <a:xfrm>
              <a:off x="12696514" y="3527144"/>
              <a:ext cx="514284" cy="612918"/>
              <a:chOff x="12682980" y="3403241"/>
              <a:chExt cx="622284" cy="741632"/>
            </a:xfrm>
          </p:grpSpPr>
          <p:grpSp>
            <p:nvGrpSpPr>
              <p:cNvPr id="171" name="Groep 170">
                <a:extLst>
                  <a:ext uri="{FF2B5EF4-FFF2-40B4-BE49-F238E27FC236}">
                    <a16:creationId xmlns="" xmlns:a16="http://schemas.microsoft.com/office/drawing/2014/main" id="{BAEA38A6-2D96-4948-9C5B-B0CE59117A47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74" name="Groep 173">
                  <a:extLst>
                    <a:ext uri="{FF2B5EF4-FFF2-40B4-BE49-F238E27FC236}">
                      <a16:creationId xmlns="" xmlns:a16="http://schemas.microsoft.com/office/drawing/2014/main" id="{14889AC4-C8D7-46D5-BAD5-8C1DB1EE20AF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81" name="Groep 180">
                    <a:extLst>
                      <a:ext uri="{FF2B5EF4-FFF2-40B4-BE49-F238E27FC236}">
                        <a16:creationId xmlns="" xmlns:a16="http://schemas.microsoft.com/office/drawing/2014/main" id="{B00DBEA5-7569-4AA4-9742-E59118B183D8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84" name="Rechthoek 183">
                      <a:extLst>
                        <a:ext uri="{FF2B5EF4-FFF2-40B4-BE49-F238E27FC236}">
                          <a16:creationId xmlns="" xmlns:a16="http://schemas.microsoft.com/office/drawing/2014/main" id="{12146A0A-2454-4C34-AA1E-BBA1E050949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5" name="Rechthoek 184">
                      <a:extLst>
                        <a:ext uri="{FF2B5EF4-FFF2-40B4-BE49-F238E27FC236}">
                          <a16:creationId xmlns="" xmlns:a16="http://schemas.microsoft.com/office/drawing/2014/main" id="{EE7E747D-F423-4C49-8852-BD327D74394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86" name="Ovaal 185">
                      <a:extLst>
                        <a:ext uri="{FF2B5EF4-FFF2-40B4-BE49-F238E27FC236}">
                          <a16:creationId xmlns="" xmlns:a16="http://schemas.microsoft.com/office/drawing/2014/main" id="{6019BA36-E3B6-4CDA-8E3F-4228CA105CB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182" name="Afbeelding 181">
                    <a:extLst>
                      <a:ext uri="{FF2B5EF4-FFF2-40B4-BE49-F238E27FC236}">
                        <a16:creationId xmlns="" xmlns:a16="http://schemas.microsoft.com/office/drawing/2014/main" id="{C92E9F11-A202-4630-8A22-E35F5CECA8E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83" name="Afbeelding 182">
                    <a:extLst>
                      <a:ext uri="{FF2B5EF4-FFF2-40B4-BE49-F238E27FC236}">
                        <a16:creationId xmlns="" xmlns:a16="http://schemas.microsoft.com/office/drawing/2014/main" id="{A97B568B-5107-4AF8-84A2-B080F9475ED8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5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6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75" name="Groep 174">
                  <a:extLst>
                    <a:ext uri="{FF2B5EF4-FFF2-40B4-BE49-F238E27FC236}">
                      <a16:creationId xmlns="" xmlns:a16="http://schemas.microsoft.com/office/drawing/2014/main" id="{A74C9377-06A0-43FB-8178-0B993124E28B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79" name="Rechthoek 178">
                    <a:extLst>
                      <a:ext uri="{FF2B5EF4-FFF2-40B4-BE49-F238E27FC236}">
                        <a16:creationId xmlns="" xmlns:a16="http://schemas.microsoft.com/office/drawing/2014/main" id="{D62D9090-2571-414B-B0F2-02A01408CD0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80" name="Rechthoek 179">
                    <a:extLst>
                      <a:ext uri="{FF2B5EF4-FFF2-40B4-BE49-F238E27FC236}">
                        <a16:creationId xmlns="" xmlns:a16="http://schemas.microsoft.com/office/drawing/2014/main" id="{EF4C38DF-AF3B-47AC-B4A1-2282946960B3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76" name="Groep 175">
                  <a:extLst>
                    <a:ext uri="{FF2B5EF4-FFF2-40B4-BE49-F238E27FC236}">
                      <a16:creationId xmlns="" xmlns:a16="http://schemas.microsoft.com/office/drawing/2014/main" id="{1AC947D4-6EC4-4BC6-9D5C-0187E91CA3D3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77" name="Rechthoek 176">
                    <a:extLst>
                      <a:ext uri="{FF2B5EF4-FFF2-40B4-BE49-F238E27FC236}">
                        <a16:creationId xmlns="" xmlns:a16="http://schemas.microsoft.com/office/drawing/2014/main" id="{15FE55A0-9FB5-46AD-AB2B-C6B30D01B917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78" name="Rechthoek 177">
                    <a:extLst>
                      <a:ext uri="{FF2B5EF4-FFF2-40B4-BE49-F238E27FC236}">
                        <a16:creationId xmlns="" xmlns:a16="http://schemas.microsoft.com/office/drawing/2014/main" id="{DF864D4A-BD65-49E5-8ADA-BCD9412F76DB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72" name="Rechthoek 171">
                <a:extLst>
                  <a:ext uri="{FF2B5EF4-FFF2-40B4-BE49-F238E27FC236}">
                    <a16:creationId xmlns="" xmlns:a16="http://schemas.microsoft.com/office/drawing/2014/main" id="{BBC4B716-60C4-4503-8608-CC0EAD2BA28C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73" name="Gelijkbenige driehoek 172">
                <a:extLst>
                  <a:ext uri="{FF2B5EF4-FFF2-40B4-BE49-F238E27FC236}">
                    <a16:creationId xmlns="" xmlns:a16="http://schemas.microsoft.com/office/drawing/2014/main" id="{C910D4B4-E3FD-4214-97C1-5902C87D183C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ijdelijke aanduiding voor voettekst 1">
            <a:extLst>
              <a:ext uri="{FF2B5EF4-FFF2-40B4-BE49-F238E27FC236}">
                <a16:creationId xmlns="" xmlns:a16="http://schemas.microsoft.com/office/drawing/2014/main" id="{DAF0A16E-4D6B-450B-AA2B-940DFD4CFFE0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nl-NL"/>
              <a:t>Plaats hier je voettekst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="" xmlns:a16="http://schemas.microsoft.com/office/drawing/2014/main" id="{63F169CE-4519-485C-A46D-CE68AC7BF87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B7CEBB27-98E9-4921-9F49-92E8AE9A66DE}" type="slidenum">
              <a:rPr lang="nl-NL" smtClean="0"/>
              <a:pPr/>
              <a:t>‹nr.›</a:t>
            </a:fld>
            <a:endParaRPr lang="nl-NL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09289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xit" presetSubtype="1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" presetClass="exit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" presetClass="exit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" presetClass="exit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>
        <p:tmplLst>
          <p:tmpl>
            <p:tnLst>
              <p:par>
                <p:cTn presetID="2" presetClass="exit" presetSubtype="4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 additive="base">
                        <p:cTn dur="1000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1+ppt_h/2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34" grpId="0" animBg="1">
        <p:tmplLst>
          <p:tmpl>
            <p:tnLst>
              <p:par>
                <p:cTn presetID="2" presetClass="exit" presetSubtype="1" decel="100000" fill="hold" nodeType="withEffect">
                  <p:stCondLst>
                    <p:cond delay="0"/>
                  </p:stCondLst>
                  <p:childTnLst>
                    <p:anim calcmode="lin" valueType="num">
                      <p:cBhvr additive="base">
                        <p:cTn dur="1000"/>
                        <p:tgtEl>
                          <p:spTgt spid="3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ppt_x"/>
                          </p:val>
                        </p:tav>
                        <p:tav tm="100000">
                          <p:val>
                            <p:strVal val="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000"/>
                        <p:tgtEl>
                          <p:spTgt spid="3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ppt_y"/>
                          </p:val>
                        </p:tav>
                        <p:tav tm="100000">
                          <p:val>
                            <p:strVal val="0-ppt_h/2"/>
                          </p:val>
                        </p:tav>
                      </p:tavLst>
                    </p:anim>
                    <p:set>
                      <p:cBhvr>
                        <p:cTn dur="1" fill="hold">
                          <p:stCondLst>
                            <p:cond delay="999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  <p:bldP spid="8" grpId="0"/>
      <p:bldP spid="8" grpId="1"/>
      <p:bldP spid="2" grpId="0"/>
      <p:bldP spid="3" grpId="0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uz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Picture 2">
            <a:extLst>
              <a:ext uri="{FF2B5EF4-FFF2-40B4-BE49-F238E27FC236}">
                <a16:creationId xmlns="" xmlns:a16="http://schemas.microsoft.com/office/drawing/2014/main" id="{4CC3C8FE-DACD-4402-BAC3-6BACF80C0763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5963" y="-10799"/>
            <a:ext cx="12203926" cy="6082377"/>
          </a:xfrm>
          <a:prstGeom prst="rect">
            <a:avLst/>
          </a:prstGeom>
        </p:spPr>
      </p:pic>
      <p:sp>
        <p:nvSpPr>
          <p:cNvPr id="224" name="Rechthoek 223">
            <a:extLst>
              <a:ext uri="{FF2B5EF4-FFF2-40B4-BE49-F238E27FC236}">
                <a16:creationId xmlns="" xmlns:a16="http://schemas.microsoft.com/office/drawing/2014/main" id="{5D19A8E6-95FC-4E0C-AB79-B152BEC81986}"/>
              </a:ext>
            </a:extLst>
          </p:cNvPr>
          <p:cNvSpPr/>
          <p:nvPr userDrawn="1"/>
        </p:nvSpPr>
        <p:spPr>
          <a:xfrm flipH="1">
            <a:off x="-12" y="-10797"/>
            <a:ext cx="12181251" cy="2701392"/>
          </a:xfrm>
          <a:prstGeom prst="rect">
            <a:avLst/>
          </a:prstGeom>
          <a:gradFill flip="none" rotWithShape="1">
            <a:gsLst>
              <a:gs pos="0">
                <a:schemeClr val="tx1">
                  <a:alpha val="25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 err="1"/>
          </a:p>
        </p:txBody>
      </p:sp>
      <p:sp>
        <p:nvSpPr>
          <p:cNvPr id="225" name="Rechthoek 9">
            <a:extLst>
              <a:ext uri="{FF2B5EF4-FFF2-40B4-BE49-F238E27FC236}">
                <a16:creationId xmlns="" xmlns:a16="http://schemas.microsoft.com/office/drawing/2014/main" id="{E8AF3EC5-9027-4306-AA15-0D62E162E15E}"/>
              </a:ext>
            </a:extLst>
          </p:cNvPr>
          <p:cNvSpPr/>
          <p:nvPr userDrawn="1"/>
        </p:nvSpPr>
        <p:spPr>
          <a:xfrm>
            <a:off x="-1423605" y="3239112"/>
            <a:ext cx="15580989" cy="4741412"/>
          </a:xfrm>
          <a:custGeom>
            <a:avLst/>
            <a:gdLst>
              <a:gd name="connsiteX0" fmla="*/ 0 w 14289206"/>
              <a:gd name="connsiteY0" fmla="*/ 0 h 4062636"/>
              <a:gd name="connsiteX1" fmla="*/ 14289206 w 14289206"/>
              <a:gd name="connsiteY1" fmla="*/ 0 h 4062636"/>
              <a:gd name="connsiteX2" fmla="*/ 14289206 w 14289206"/>
              <a:gd name="connsiteY2" fmla="*/ 4062636 h 4062636"/>
              <a:gd name="connsiteX3" fmla="*/ 0 w 14289206"/>
              <a:gd name="connsiteY3" fmla="*/ 4062636 h 4062636"/>
              <a:gd name="connsiteX4" fmla="*/ 0 w 14289206"/>
              <a:gd name="connsiteY4" fmla="*/ 0 h 4062636"/>
              <a:gd name="connsiteX0" fmla="*/ 87085 w 14289206"/>
              <a:gd name="connsiteY0" fmla="*/ 0 h 4585151"/>
              <a:gd name="connsiteX1" fmla="*/ 14289206 w 14289206"/>
              <a:gd name="connsiteY1" fmla="*/ 522515 h 4585151"/>
              <a:gd name="connsiteX2" fmla="*/ 14289206 w 14289206"/>
              <a:gd name="connsiteY2" fmla="*/ 4585151 h 4585151"/>
              <a:gd name="connsiteX3" fmla="*/ 0 w 14289206"/>
              <a:gd name="connsiteY3" fmla="*/ 4585151 h 4585151"/>
              <a:gd name="connsiteX4" fmla="*/ 87085 w 14289206"/>
              <a:gd name="connsiteY4" fmla="*/ 0 h 4585151"/>
              <a:gd name="connsiteX0" fmla="*/ 130628 w 14289206"/>
              <a:gd name="connsiteY0" fmla="*/ 0 h 4280351"/>
              <a:gd name="connsiteX1" fmla="*/ 14289206 w 14289206"/>
              <a:gd name="connsiteY1" fmla="*/ 217715 h 4280351"/>
              <a:gd name="connsiteX2" fmla="*/ 14289206 w 14289206"/>
              <a:gd name="connsiteY2" fmla="*/ 4280351 h 4280351"/>
              <a:gd name="connsiteX3" fmla="*/ 0 w 14289206"/>
              <a:gd name="connsiteY3" fmla="*/ 4280351 h 4280351"/>
              <a:gd name="connsiteX4" fmla="*/ 130628 w 14289206"/>
              <a:gd name="connsiteY4" fmla="*/ 0 h 4280351"/>
              <a:gd name="connsiteX0" fmla="*/ 188685 w 14289206"/>
              <a:gd name="connsiteY0" fmla="*/ 0 h 4469037"/>
              <a:gd name="connsiteX1" fmla="*/ 14289206 w 14289206"/>
              <a:gd name="connsiteY1" fmla="*/ 406401 h 4469037"/>
              <a:gd name="connsiteX2" fmla="*/ 14289206 w 14289206"/>
              <a:gd name="connsiteY2" fmla="*/ 4469037 h 4469037"/>
              <a:gd name="connsiteX3" fmla="*/ 0 w 14289206"/>
              <a:gd name="connsiteY3" fmla="*/ 4469037 h 4469037"/>
              <a:gd name="connsiteX4" fmla="*/ 188685 w 14289206"/>
              <a:gd name="connsiteY4" fmla="*/ 0 h 4469037"/>
              <a:gd name="connsiteX0" fmla="*/ 188685 w 14289206"/>
              <a:gd name="connsiteY0" fmla="*/ 0 h 4541608"/>
              <a:gd name="connsiteX1" fmla="*/ 14289206 w 14289206"/>
              <a:gd name="connsiteY1" fmla="*/ 478972 h 4541608"/>
              <a:gd name="connsiteX2" fmla="*/ 14289206 w 14289206"/>
              <a:gd name="connsiteY2" fmla="*/ 4541608 h 4541608"/>
              <a:gd name="connsiteX3" fmla="*/ 0 w 14289206"/>
              <a:gd name="connsiteY3" fmla="*/ 4541608 h 4541608"/>
              <a:gd name="connsiteX4" fmla="*/ 188685 w 14289206"/>
              <a:gd name="connsiteY4" fmla="*/ 0 h 4541608"/>
              <a:gd name="connsiteX0" fmla="*/ 566057 w 14666578"/>
              <a:gd name="connsiteY0" fmla="*/ 0 h 5049608"/>
              <a:gd name="connsiteX1" fmla="*/ 14666578 w 14666578"/>
              <a:gd name="connsiteY1" fmla="*/ 478972 h 5049608"/>
              <a:gd name="connsiteX2" fmla="*/ 14666578 w 14666578"/>
              <a:gd name="connsiteY2" fmla="*/ 4541608 h 5049608"/>
              <a:gd name="connsiteX3" fmla="*/ 0 w 14666578"/>
              <a:gd name="connsiteY3" fmla="*/ 5049608 h 5049608"/>
              <a:gd name="connsiteX4" fmla="*/ 566057 w 14666578"/>
              <a:gd name="connsiteY4" fmla="*/ 0 h 5049608"/>
              <a:gd name="connsiteX0" fmla="*/ 566057 w 15580978"/>
              <a:gd name="connsiteY0" fmla="*/ 0 h 5049608"/>
              <a:gd name="connsiteX1" fmla="*/ 14666578 w 15580978"/>
              <a:gd name="connsiteY1" fmla="*/ 478972 h 5049608"/>
              <a:gd name="connsiteX2" fmla="*/ 15580978 w 15580978"/>
              <a:gd name="connsiteY2" fmla="*/ 4977036 h 5049608"/>
              <a:gd name="connsiteX3" fmla="*/ 0 w 15580978"/>
              <a:gd name="connsiteY3" fmla="*/ 5049608 h 5049608"/>
              <a:gd name="connsiteX4" fmla="*/ 566057 w 15580978"/>
              <a:gd name="connsiteY4" fmla="*/ 0 h 5049608"/>
              <a:gd name="connsiteX0" fmla="*/ 435428 w 15580978"/>
              <a:gd name="connsiteY0" fmla="*/ 0 h 5267323"/>
              <a:gd name="connsiteX1" fmla="*/ 14666578 w 15580978"/>
              <a:gd name="connsiteY1" fmla="*/ 696687 h 5267323"/>
              <a:gd name="connsiteX2" fmla="*/ 15580978 w 15580978"/>
              <a:gd name="connsiteY2" fmla="*/ 5194751 h 5267323"/>
              <a:gd name="connsiteX3" fmla="*/ 0 w 15580978"/>
              <a:gd name="connsiteY3" fmla="*/ 5267323 h 5267323"/>
              <a:gd name="connsiteX4" fmla="*/ 435428 w 15580978"/>
              <a:gd name="connsiteY4" fmla="*/ 0 h 5267323"/>
              <a:gd name="connsiteX0" fmla="*/ 435428 w 15580978"/>
              <a:gd name="connsiteY0" fmla="*/ 0 h 5267323"/>
              <a:gd name="connsiteX1" fmla="*/ 15145549 w 15580978"/>
              <a:gd name="connsiteY1" fmla="*/ 1088573 h 5267323"/>
              <a:gd name="connsiteX2" fmla="*/ 15580978 w 15580978"/>
              <a:gd name="connsiteY2" fmla="*/ 5194751 h 5267323"/>
              <a:gd name="connsiteX3" fmla="*/ 0 w 15580978"/>
              <a:gd name="connsiteY3" fmla="*/ 5267323 h 5267323"/>
              <a:gd name="connsiteX4" fmla="*/ 435428 w 15580978"/>
              <a:gd name="connsiteY4" fmla="*/ 0 h 5267323"/>
              <a:gd name="connsiteX0" fmla="*/ 435428 w 15580978"/>
              <a:gd name="connsiteY0" fmla="*/ 0 h 5267323"/>
              <a:gd name="connsiteX1" fmla="*/ 15107449 w 15580978"/>
              <a:gd name="connsiteY1" fmla="*/ 936173 h 5267323"/>
              <a:gd name="connsiteX2" fmla="*/ 15580978 w 15580978"/>
              <a:gd name="connsiteY2" fmla="*/ 5194751 h 5267323"/>
              <a:gd name="connsiteX3" fmla="*/ 0 w 15580978"/>
              <a:gd name="connsiteY3" fmla="*/ 5267323 h 5267323"/>
              <a:gd name="connsiteX4" fmla="*/ 435428 w 15580978"/>
              <a:gd name="connsiteY4" fmla="*/ 0 h 5267323"/>
              <a:gd name="connsiteX0" fmla="*/ 435428 w 15580978"/>
              <a:gd name="connsiteY0" fmla="*/ 0 h 5267323"/>
              <a:gd name="connsiteX1" fmla="*/ 15107449 w 15580978"/>
              <a:gd name="connsiteY1" fmla="*/ 783773 h 5267323"/>
              <a:gd name="connsiteX2" fmla="*/ 15580978 w 15580978"/>
              <a:gd name="connsiteY2" fmla="*/ 5194751 h 5267323"/>
              <a:gd name="connsiteX3" fmla="*/ 0 w 15580978"/>
              <a:gd name="connsiteY3" fmla="*/ 5267323 h 5267323"/>
              <a:gd name="connsiteX4" fmla="*/ 435428 w 15580978"/>
              <a:gd name="connsiteY4" fmla="*/ 0 h 5267323"/>
              <a:gd name="connsiteX0" fmla="*/ 435428 w 15580978"/>
              <a:gd name="connsiteY0" fmla="*/ 0 h 5267323"/>
              <a:gd name="connsiteX1" fmla="*/ 15088399 w 15580978"/>
              <a:gd name="connsiteY1" fmla="*/ 898073 h 5267323"/>
              <a:gd name="connsiteX2" fmla="*/ 15580978 w 15580978"/>
              <a:gd name="connsiteY2" fmla="*/ 5194751 h 5267323"/>
              <a:gd name="connsiteX3" fmla="*/ 0 w 15580978"/>
              <a:gd name="connsiteY3" fmla="*/ 5267323 h 5267323"/>
              <a:gd name="connsiteX4" fmla="*/ 435428 w 15580978"/>
              <a:gd name="connsiteY4" fmla="*/ 0 h 5267323"/>
              <a:gd name="connsiteX0" fmla="*/ 454478 w 15580978"/>
              <a:gd name="connsiteY0" fmla="*/ 0 h 5438773"/>
              <a:gd name="connsiteX1" fmla="*/ 15088399 w 15580978"/>
              <a:gd name="connsiteY1" fmla="*/ 1069523 h 5438773"/>
              <a:gd name="connsiteX2" fmla="*/ 15580978 w 15580978"/>
              <a:gd name="connsiteY2" fmla="*/ 5366201 h 5438773"/>
              <a:gd name="connsiteX3" fmla="*/ 0 w 15580978"/>
              <a:gd name="connsiteY3" fmla="*/ 5438773 h 5438773"/>
              <a:gd name="connsiteX4" fmla="*/ 454478 w 15580978"/>
              <a:gd name="connsiteY4" fmla="*/ 0 h 5438773"/>
              <a:gd name="connsiteX0" fmla="*/ 498021 w 15580978"/>
              <a:gd name="connsiteY0" fmla="*/ 0 h 5482316"/>
              <a:gd name="connsiteX1" fmla="*/ 15088399 w 15580978"/>
              <a:gd name="connsiteY1" fmla="*/ 1113066 h 5482316"/>
              <a:gd name="connsiteX2" fmla="*/ 15580978 w 15580978"/>
              <a:gd name="connsiteY2" fmla="*/ 5409744 h 5482316"/>
              <a:gd name="connsiteX3" fmla="*/ 0 w 15580978"/>
              <a:gd name="connsiteY3" fmla="*/ 5482316 h 5482316"/>
              <a:gd name="connsiteX4" fmla="*/ 498021 w 15580978"/>
              <a:gd name="connsiteY4" fmla="*/ 0 h 5482316"/>
              <a:gd name="connsiteX0" fmla="*/ 570592 w 15580978"/>
              <a:gd name="connsiteY0" fmla="*/ 0 h 5482316"/>
              <a:gd name="connsiteX1" fmla="*/ 15088399 w 15580978"/>
              <a:gd name="connsiteY1" fmla="*/ 1113066 h 5482316"/>
              <a:gd name="connsiteX2" fmla="*/ 15580978 w 15580978"/>
              <a:gd name="connsiteY2" fmla="*/ 5409744 h 5482316"/>
              <a:gd name="connsiteX3" fmla="*/ 0 w 15580978"/>
              <a:gd name="connsiteY3" fmla="*/ 5482316 h 5482316"/>
              <a:gd name="connsiteX4" fmla="*/ 570592 w 15580978"/>
              <a:gd name="connsiteY4" fmla="*/ 0 h 5482316"/>
              <a:gd name="connsiteX0" fmla="*/ 0 w 15692558"/>
              <a:gd name="connsiteY0" fmla="*/ 0 h 5482316"/>
              <a:gd name="connsiteX1" fmla="*/ 15199979 w 15692558"/>
              <a:gd name="connsiteY1" fmla="*/ 1113066 h 5482316"/>
              <a:gd name="connsiteX2" fmla="*/ 15692558 w 15692558"/>
              <a:gd name="connsiteY2" fmla="*/ 5409744 h 5482316"/>
              <a:gd name="connsiteX3" fmla="*/ 111580 w 15692558"/>
              <a:gd name="connsiteY3" fmla="*/ 5482316 h 5482316"/>
              <a:gd name="connsiteX4" fmla="*/ 0 w 15692558"/>
              <a:gd name="connsiteY4" fmla="*/ 0 h 5482316"/>
              <a:gd name="connsiteX0" fmla="*/ 0 w 15808672"/>
              <a:gd name="connsiteY0" fmla="*/ 0 h 5558705"/>
              <a:gd name="connsiteX1" fmla="*/ 15316093 w 15808672"/>
              <a:gd name="connsiteY1" fmla="*/ 1189455 h 5558705"/>
              <a:gd name="connsiteX2" fmla="*/ 15808672 w 15808672"/>
              <a:gd name="connsiteY2" fmla="*/ 5486133 h 5558705"/>
              <a:gd name="connsiteX3" fmla="*/ 227694 w 15808672"/>
              <a:gd name="connsiteY3" fmla="*/ 5558705 h 5558705"/>
              <a:gd name="connsiteX4" fmla="*/ 0 w 15808672"/>
              <a:gd name="connsiteY4" fmla="*/ 0 h 5558705"/>
              <a:gd name="connsiteX0" fmla="*/ 0 w 15910272"/>
              <a:gd name="connsiteY0" fmla="*/ 0 h 5619818"/>
              <a:gd name="connsiteX1" fmla="*/ 15417693 w 15910272"/>
              <a:gd name="connsiteY1" fmla="*/ 1250568 h 5619818"/>
              <a:gd name="connsiteX2" fmla="*/ 15910272 w 15910272"/>
              <a:gd name="connsiteY2" fmla="*/ 5547246 h 5619818"/>
              <a:gd name="connsiteX3" fmla="*/ 329294 w 15910272"/>
              <a:gd name="connsiteY3" fmla="*/ 5619818 h 5619818"/>
              <a:gd name="connsiteX4" fmla="*/ 0 w 15910272"/>
              <a:gd name="connsiteY4" fmla="*/ 0 h 5619818"/>
              <a:gd name="connsiteX0" fmla="*/ 0 w 15910272"/>
              <a:gd name="connsiteY0" fmla="*/ 0 h 5619818"/>
              <a:gd name="connsiteX1" fmla="*/ 15474843 w 15910272"/>
              <a:gd name="connsiteY1" fmla="*/ 729209 h 5619818"/>
              <a:gd name="connsiteX2" fmla="*/ 15910272 w 15910272"/>
              <a:gd name="connsiteY2" fmla="*/ 5547246 h 5619818"/>
              <a:gd name="connsiteX3" fmla="*/ 329294 w 15910272"/>
              <a:gd name="connsiteY3" fmla="*/ 5619818 h 5619818"/>
              <a:gd name="connsiteX4" fmla="*/ 0 w 15910272"/>
              <a:gd name="connsiteY4" fmla="*/ 0 h 5619818"/>
              <a:gd name="connsiteX0" fmla="*/ 0 w 15719772"/>
              <a:gd name="connsiteY0" fmla="*/ 0 h 5018250"/>
              <a:gd name="connsiteX1" fmla="*/ 15284343 w 15719772"/>
              <a:gd name="connsiteY1" fmla="*/ 127641 h 5018250"/>
              <a:gd name="connsiteX2" fmla="*/ 15719772 w 15719772"/>
              <a:gd name="connsiteY2" fmla="*/ 4945678 h 5018250"/>
              <a:gd name="connsiteX3" fmla="*/ 138794 w 15719772"/>
              <a:gd name="connsiteY3" fmla="*/ 5018250 h 5018250"/>
              <a:gd name="connsiteX4" fmla="*/ 0 w 15719772"/>
              <a:gd name="connsiteY4" fmla="*/ 0 h 5018250"/>
              <a:gd name="connsiteX0" fmla="*/ 0 w 15700722"/>
              <a:gd name="connsiteY0" fmla="*/ 153091 h 4890609"/>
              <a:gd name="connsiteX1" fmla="*/ 15265293 w 15700722"/>
              <a:gd name="connsiteY1" fmla="*/ 0 h 4890609"/>
              <a:gd name="connsiteX2" fmla="*/ 15700722 w 15700722"/>
              <a:gd name="connsiteY2" fmla="*/ 4818037 h 4890609"/>
              <a:gd name="connsiteX3" fmla="*/ 119744 w 15700722"/>
              <a:gd name="connsiteY3" fmla="*/ 4890609 h 4890609"/>
              <a:gd name="connsiteX4" fmla="*/ 0 w 15700722"/>
              <a:gd name="connsiteY4" fmla="*/ 153091 h 4890609"/>
              <a:gd name="connsiteX0" fmla="*/ 0 w 15624522"/>
              <a:gd name="connsiteY0" fmla="*/ 313509 h 4890609"/>
              <a:gd name="connsiteX1" fmla="*/ 15189093 w 15624522"/>
              <a:gd name="connsiteY1" fmla="*/ 0 h 4890609"/>
              <a:gd name="connsiteX2" fmla="*/ 15624522 w 15624522"/>
              <a:gd name="connsiteY2" fmla="*/ 4818037 h 4890609"/>
              <a:gd name="connsiteX3" fmla="*/ 43544 w 15624522"/>
              <a:gd name="connsiteY3" fmla="*/ 4890609 h 4890609"/>
              <a:gd name="connsiteX4" fmla="*/ 0 w 15624522"/>
              <a:gd name="connsiteY4" fmla="*/ 313509 h 4890609"/>
              <a:gd name="connsiteX0" fmla="*/ 0 w 15624522"/>
              <a:gd name="connsiteY0" fmla="*/ 694502 h 5271602"/>
              <a:gd name="connsiteX1" fmla="*/ 15474843 w 15624522"/>
              <a:gd name="connsiteY1" fmla="*/ 0 h 5271602"/>
              <a:gd name="connsiteX2" fmla="*/ 15624522 w 15624522"/>
              <a:gd name="connsiteY2" fmla="*/ 5199030 h 5271602"/>
              <a:gd name="connsiteX3" fmla="*/ 43544 w 15624522"/>
              <a:gd name="connsiteY3" fmla="*/ 5271602 h 5271602"/>
              <a:gd name="connsiteX4" fmla="*/ 0 w 15624522"/>
              <a:gd name="connsiteY4" fmla="*/ 694502 h 5271602"/>
              <a:gd name="connsiteX0" fmla="*/ 0 w 15624522"/>
              <a:gd name="connsiteY0" fmla="*/ 935129 h 5512229"/>
              <a:gd name="connsiteX1" fmla="*/ 15436743 w 15624522"/>
              <a:gd name="connsiteY1" fmla="*/ 0 h 5512229"/>
              <a:gd name="connsiteX2" fmla="*/ 15624522 w 15624522"/>
              <a:gd name="connsiteY2" fmla="*/ 5439657 h 5512229"/>
              <a:gd name="connsiteX3" fmla="*/ 43544 w 15624522"/>
              <a:gd name="connsiteY3" fmla="*/ 5512229 h 5512229"/>
              <a:gd name="connsiteX4" fmla="*/ 0 w 15624522"/>
              <a:gd name="connsiteY4" fmla="*/ 935129 h 5512229"/>
              <a:gd name="connsiteX0" fmla="*/ 0 w 15586422"/>
              <a:gd name="connsiteY0" fmla="*/ 1095548 h 5512229"/>
              <a:gd name="connsiteX1" fmla="*/ 15398643 w 15586422"/>
              <a:gd name="connsiteY1" fmla="*/ 0 h 5512229"/>
              <a:gd name="connsiteX2" fmla="*/ 15586422 w 15586422"/>
              <a:gd name="connsiteY2" fmla="*/ 5439657 h 5512229"/>
              <a:gd name="connsiteX3" fmla="*/ 5444 w 15586422"/>
              <a:gd name="connsiteY3" fmla="*/ 5512229 h 5512229"/>
              <a:gd name="connsiteX4" fmla="*/ 0 w 15586422"/>
              <a:gd name="connsiteY4" fmla="*/ 1095548 h 5512229"/>
              <a:gd name="connsiteX0" fmla="*/ 0 w 15586422"/>
              <a:gd name="connsiteY0" fmla="*/ 1095548 h 5512229"/>
              <a:gd name="connsiteX1" fmla="*/ 15398643 w 15586422"/>
              <a:gd name="connsiteY1" fmla="*/ 0 h 5512229"/>
              <a:gd name="connsiteX2" fmla="*/ 15586422 w 15586422"/>
              <a:gd name="connsiteY2" fmla="*/ 5439657 h 5512229"/>
              <a:gd name="connsiteX3" fmla="*/ 5444 w 15586422"/>
              <a:gd name="connsiteY3" fmla="*/ 5512229 h 5512229"/>
              <a:gd name="connsiteX4" fmla="*/ 0 w 15586422"/>
              <a:gd name="connsiteY4" fmla="*/ 1095548 h 5512229"/>
              <a:gd name="connsiteX0" fmla="*/ 0 w 15586422"/>
              <a:gd name="connsiteY0" fmla="*/ 1175757 h 5512229"/>
              <a:gd name="connsiteX1" fmla="*/ 15398643 w 15586422"/>
              <a:gd name="connsiteY1" fmla="*/ 0 h 5512229"/>
              <a:gd name="connsiteX2" fmla="*/ 15586422 w 15586422"/>
              <a:gd name="connsiteY2" fmla="*/ 5439657 h 5512229"/>
              <a:gd name="connsiteX3" fmla="*/ 5444 w 15586422"/>
              <a:gd name="connsiteY3" fmla="*/ 5512229 h 5512229"/>
              <a:gd name="connsiteX4" fmla="*/ 0 w 15586422"/>
              <a:gd name="connsiteY4" fmla="*/ 1175757 h 5512229"/>
              <a:gd name="connsiteX0" fmla="*/ 51750 w 15581022"/>
              <a:gd name="connsiteY0" fmla="*/ 714554 h 5512229"/>
              <a:gd name="connsiteX1" fmla="*/ 15393243 w 15581022"/>
              <a:gd name="connsiteY1" fmla="*/ 0 h 5512229"/>
              <a:gd name="connsiteX2" fmla="*/ 15581022 w 15581022"/>
              <a:gd name="connsiteY2" fmla="*/ 5439657 h 5512229"/>
              <a:gd name="connsiteX3" fmla="*/ 44 w 15581022"/>
              <a:gd name="connsiteY3" fmla="*/ 5512229 h 5512229"/>
              <a:gd name="connsiteX4" fmla="*/ 51750 w 15581022"/>
              <a:gd name="connsiteY4" fmla="*/ 714554 h 5512229"/>
              <a:gd name="connsiteX0" fmla="*/ 51750 w 15581022"/>
              <a:gd name="connsiteY0" fmla="*/ 413770 h 5211445"/>
              <a:gd name="connsiteX1" fmla="*/ 15412293 w 15581022"/>
              <a:gd name="connsiteY1" fmla="*/ 0 h 5211445"/>
              <a:gd name="connsiteX2" fmla="*/ 15581022 w 15581022"/>
              <a:gd name="connsiteY2" fmla="*/ 5138873 h 5211445"/>
              <a:gd name="connsiteX3" fmla="*/ 44 w 15581022"/>
              <a:gd name="connsiteY3" fmla="*/ 5211445 h 5211445"/>
              <a:gd name="connsiteX4" fmla="*/ 51750 w 15581022"/>
              <a:gd name="connsiteY4" fmla="*/ 413770 h 5211445"/>
              <a:gd name="connsiteX0" fmla="*/ 51750 w 15581022"/>
              <a:gd name="connsiteY0" fmla="*/ 92934 h 4890609"/>
              <a:gd name="connsiteX1" fmla="*/ 15412293 w 15581022"/>
              <a:gd name="connsiteY1" fmla="*/ 0 h 4890609"/>
              <a:gd name="connsiteX2" fmla="*/ 15581022 w 15581022"/>
              <a:gd name="connsiteY2" fmla="*/ 4818037 h 4890609"/>
              <a:gd name="connsiteX3" fmla="*/ 44 w 15581022"/>
              <a:gd name="connsiteY3" fmla="*/ 4890609 h 4890609"/>
              <a:gd name="connsiteX4" fmla="*/ 51750 w 15581022"/>
              <a:gd name="connsiteY4" fmla="*/ 92934 h 4890609"/>
              <a:gd name="connsiteX0" fmla="*/ 51750 w 15581022"/>
              <a:gd name="connsiteY0" fmla="*/ 92934 h 4890609"/>
              <a:gd name="connsiteX1" fmla="*/ 15469443 w 15581022"/>
              <a:gd name="connsiteY1" fmla="*/ 0 h 4890609"/>
              <a:gd name="connsiteX2" fmla="*/ 15581022 w 15581022"/>
              <a:gd name="connsiteY2" fmla="*/ 4818037 h 4890609"/>
              <a:gd name="connsiteX3" fmla="*/ 44 w 15581022"/>
              <a:gd name="connsiteY3" fmla="*/ 4890609 h 4890609"/>
              <a:gd name="connsiteX4" fmla="*/ 51750 w 15581022"/>
              <a:gd name="connsiteY4" fmla="*/ 92934 h 4890609"/>
              <a:gd name="connsiteX0" fmla="*/ 242217 w 15580989"/>
              <a:gd name="connsiteY0" fmla="*/ 193195 h 4890609"/>
              <a:gd name="connsiteX1" fmla="*/ 15469410 w 15580989"/>
              <a:gd name="connsiteY1" fmla="*/ 0 h 4890609"/>
              <a:gd name="connsiteX2" fmla="*/ 15580989 w 15580989"/>
              <a:gd name="connsiteY2" fmla="*/ 4818037 h 4890609"/>
              <a:gd name="connsiteX3" fmla="*/ 11 w 15580989"/>
              <a:gd name="connsiteY3" fmla="*/ 4890609 h 4890609"/>
              <a:gd name="connsiteX4" fmla="*/ 242217 w 15580989"/>
              <a:gd name="connsiteY4" fmla="*/ 193195 h 4890609"/>
              <a:gd name="connsiteX0" fmla="*/ 242217 w 15580989"/>
              <a:gd name="connsiteY0" fmla="*/ 233300 h 4930714"/>
              <a:gd name="connsiteX1" fmla="*/ 15259860 w 15580989"/>
              <a:gd name="connsiteY1" fmla="*/ 0 h 4930714"/>
              <a:gd name="connsiteX2" fmla="*/ 15580989 w 15580989"/>
              <a:gd name="connsiteY2" fmla="*/ 4858142 h 4930714"/>
              <a:gd name="connsiteX3" fmla="*/ 11 w 15580989"/>
              <a:gd name="connsiteY3" fmla="*/ 4930714 h 4930714"/>
              <a:gd name="connsiteX4" fmla="*/ 242217 w 15580989"/>
              <a:gd name="connsiteY4" fmla="*/ 233300 h 4930714"/>
              <a:gd name="connsiteX0" fmla="*/ 242217 w 15580989"/>
              <a:gd name="connsiteY0" fmla="*/ 233300 h 4930714"/>
              <a:gd name="connsiteX1" fmla="*/ 14993160 w 15580989"/>
              <a:gd name="connsiteY1" fmla="*/ 0 h 4930714"/>
              <a:gd name="connsiteX2" fmla="*/ 15580989 w 15580989"/>
              <a:gd name="connsiteY2" fmla="*/ 4858142 h 4930714"/>
              <a:gd name="connsiteX3" fmla="*/ 11 w 15580989"/>
              <a:gd name="connsiteY3" fmla="*/ 4930714 h 4930714"/>
              <a:gd name="connsiteX4" fmla="*/ 242217 w 15580989"/>
              <a:gd name="connsiteY4" fmla="*/ 233300 h 4930714"/>
              <a:gd name="connsiteX0" fmla="*/ 242217 w 15580989"/>
              <a:gd name="connsiteY0" fmla="*/ 293457 h 4990871"/>
              <a:gd name="connsiteX1" fmla="*/ 14878860 w 15580989"/>
              <a:gd name="connsiteY1" fmla="*/ 0 h 4990871"/>
              <a:gd name="connsiteX2" fmla="*/ 15580989 w 15580989"/>
              <a:gd name="connsiteY2" fmla="*/ 4918299 h 4990871"/>
              <a:gd name="connsiteX3" fmla="*/ 11 w 15580989"/>
              <a:gd name="connsiteY3" fmla="*/ 4990871 h 4990871"/>
              <a:gd name="connsiteX4" fmla="*/ 242217 w 15580989"/>
              <a:gd name="connsiteY4" fmla="*/ 293457 h 49908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580989" h="4990871">
                <a:moveTo>
                  <a:pt x="242217" y="293457"/>
                </a:moveTo>
                <a:lnTo>
                  <a:pt x="14878860" y="0"/>
                </a:lnTo>
                <a:lnTo>
                  <a:pt x="15580989" y="4918299"/>
                </a:lnTo>
                <a:lnTo>
                  <a:pt x="11" y="4990871"/>
                </a:lnTo>
                <a:cubicBezTo>
                  <a:pt x="-1804" y="3518644"/>
                  <a:pt x="244032" y="1765684"/>
                  <a:pt x="242217" y="293457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  <a:tileRect/>
          </a:gra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 err="1"/>
          </a:p>
        </p:txBody>
      </p:sp>
      <p:sp>
        <p:nvSpPr>
          <p:cNvPr id="226" name="Ovaal 225">
            <a:extLst>
              <a:ext uri="{FF2B5EF4-FFF2-40B4-BE49-F238E27FC236}">
                <a16:creationId xmlns="" xmlns:a16="http://schemas.microsoft.com/office/drawing/2014/main" id="{790C8AEF-7D34-48F9-9C11-70DEE568F696}"/>
              </a:ext>
            </a:extLst>
          </p:cNvPr>
          <p:cNvSpPr/>
          <p:nvPr userDrawn="1"/>
        </p:nvSpPr>
        <p:spPr>
          <a:xfrm>
            <a:off x="4827669" y="3672964"/>
            <a:ext cx="8191587" cy="3557578"/>
          </a:xfrm>
          <a:prstGeom prst="ellipse">
            <a:avLst/>
          </a:pr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 err="1"/>
          </a:p>
        </p:txBody>
      </p:sp>
      <p:sp>
        <p:nvSpPr>
          <p:cNvPr id="227" name="Ovaal 226">
            <a:extLst>
              <a:ext uri="{FF2B5EF4-FFF2-40B4-BE49-F238E27FC236}">
                <a16:creationId xmlns="" xmlns:a16="http://schemas.microsoft.com/office/drawing/2014/main" id="{5D3E3CBB-8E9C-4299-BD05-355816FE8BEB}"/>
              </a:ext>
            </a:extLst>
          </p:cNvPr>
          <p:cNvSpPr/>
          <p:nvPr userDrawn="1"/>
        </p:nvSpPr>
        <p:spPr>
          <a:xfrm>
            <a:off x="7082016" y="5458686"/>
            <a:ext cx="3821435" cy="1371600"/>
          </a:xfrm>
          <a:prstGeom prst="ellipse">
            <a:avLst/>
          </a:prstGeom>
          <a:solidFill>
            <a:schemeClr val="tx1">
              <a:alpha val="75000"/>
            </a:scheme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 err="1"/>
          </a:p>
        </p:txBody>
      </p:sp>
      <p:sp>
        <p:nvSpPr>
          <p:cNvPr id="228" name="Ovaal 227">
            <a:extLst>
              <a:ext uri="{FF2B5EF4-FFF2-40B4-BE49-F238E27FC236}">
                <a16:creationId xmlns="" xmlns:a16="http://schemas.microsoft.com/office/drawing/2014/main" id="{17737961-90CA-4B45-A8EF-35E616D048B4}"/>
              </a:ext>
            </a:extLst>
          </p:cNvPr>
          <p:cNvSpPr/>
          <p:nvPr userDrawn="1"/>
        </p:nvSpPr>
        <p:spPr>
          <a:xfrm>
            <a:off x="5200014" y="4482499"/>
            <a:ext cx="7446897" cy="2489382"/>
          </a:xfrm>
          <a:prstGeom prst="ellipse">
            <a:avLst/>
          </a:prstGeom>
          <a:solidFill>
            <a:schemeClr val="tx1">
              <a:lumMod val="50000"/>
              <a:lumOff val="50000"/>
              <a:alpha val="75000"/>
            </a:schemeClr>
          </a:solidFill>
          <a:ln>
            <a:noFill/>
          </a:ln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400" dirty="0" err="1"/>
          </a:p>
        </p:txBody>
      </p:sp>
      <p:pic>
        <p:nvPicPr>
          <p:cNvPr id="229" name="Afbeelding 228">
            <a:extLst>
              <a:ext uri="{FF2B5EF4-FFF2-40B4-BE49-F238E27FC236}">
                <a16:creationId xmlns="" xmlns:a16="http://schemas.microsoft.com/office/drawing/2014/main" id="{EBE34704-F211-448B-A355-A57CFC914A9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35552" y="1759919"/>
            <a:ext cx="6362411" cy="4823604"/>
          </a:xfrm>
          <a:prstGeom prst="rect">
            <a:avLst/>
          </a:prstGeom>
        </p:spPr>
      </p:pic>
      <p:sp>
        <p:nvSpPr>
          <p:cNvPr id="230" name="Stoom">
            <a:extLst>
              <a:ext uri="{FF2B5EF4-FFF2-40B4-BE49-F238E27FC236}">
                <a16:creationId xmlns="" xmlns:a16="http://schemas.microsoft.com/office/drawing/2014/main" id="{7F072F4D-E359-4023-8AD8-4C4AD44EDE4A}"/>
              </a:ext>
            </a:extLst>
          </p:cNvPr>
          <p:cNvSpPr/>
          <p:nvPr userDrawn="1"/>
        </p:nvSpPr>
        <p:spPr>
          <a:xfrm rot="5400000">
            <a:off x="7864411" y="3158294"/>
            <a:ext cx="2117567" cy="2415531"/>
          </a:xfrm>
          <a:prstGeom prst="cloudCallout">
            <a:avLst>
              <a:gd name="adj1" fmla="val 47503"/>
              <a:gd name="adj2" fmla="val 68985"/>
            </a:avLst>
          </a:prstGeom>
          <a:solidFill>
            <a:srgbClr val="F0F0F0">
              <a:alpha val="20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sp>
        <p:nvSpPr>
          <p:cNvPr id="231" name="STOOM">
            <a:extLst>
              <a:ext uri="{FF2B5EF4-FFF2-40B4-BE49-F238E27FC236}">
                <a16:creationId xmlns="" xmlns:a16="http://schemas.microsoft.com/office/drawing/2014/main" id="{1EE2040F-6B62-486E-AD19-ABD6C42DADBD}"/>
              </a:ext>
            </a:extLst>
          </p:cNvPr>
          <p:cNvSpPr/>
          <p:nvPr userDrawn="1"/>
        </p:nvSpPr>
        <p:spPr>
          <a:xfrm>
            <a:off x="7949359" y="3333790"/>
            <a:ext cx="1860346" cy="2189610"/>
          </a:xfrm>
          <a:prstGeom prst="cloudCallout">
            <a:avLst>
              <a:gd name="adj1" fmla="val -41886"/>
              <a:gd name="adj2" fmla="val -58370"/>
            </a:avLst>
          </a:prstGeom>
          <a:solidFill>
            <a:srgbClr val="F0F0F0">
              <a:alpha val="20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sp>
        <p:nvSpPr>
          <p:cNvPr id="232" name="STOOM">
            <a:extLst>
              <a:ext uri="{FF2B5EF4-FFF2-40B4-BE49-F238E27FC236}">
                <a16:creationId xmlns="" xmlns:a16="http://schemas.microsoft.com/office/drawing/2014/main" id="{1AE191E3-4085-4ED3-96AD-9935F02EA668}"/>
              </a:ext>
            </a:extLst>
          </p:cNvPr>
          <p:cNvSpPr/>
          <p:nvPr userDrawn="1"/>
        </p:nvSpPr>
        <p:spPr>
          <a:xfrm rot="16200000">
            <a:off x="8122023" y="3234107"/>
            <a:ext cx="1808808" cy="2251998"/>
          </a:xfrm>
          <a:prstGeom prst="cloudCallout">
            <a:avLst>
              <a:gd name="adj1" fmla="val 52851"/>
              <a:gd name="adj2" fmla="val 67718"/>
            </a:avLst>
          </a:prstGeom>
          <a:solidFill>
            <a:srgbClr val="F0F0F0">
              <a:alpha val="20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sp>
        <p:nvSpPr>
          <p:cNvPr id="233" name="Stoom">
            <a:extLst>
              <a:ext uri="{FF2B5EF4-FFF2-40B4-BE49-F238E27FC236}">
                <a16:creationId xmlns="" xmlns:a16="http://schemas.microsoft.com/office/drawing/2014/main" id="{01223FE4-BC21-4CE8-8A97-B18CF0C66FAB}"/>
              </a:ext>
            </a:extLst>
          </p:cNvPr>
          <p:cNvSpPr/>
          <p:nvPr userDrawn="1"/>
        </p:nvSpPr>
        <p:spPr>
          <a:xfrm>
            <a:off x="7917782" y="3039433"/>
            <a:ext cx="2177904" cy="2348612"/>
          </a:xfrm>
          <a:prstGeom prst="cloudCallout">
            <a:avLst>
              <a:gd name="adj1" fmla="val 65486"/>
              <a:gd name="adj2" fmla="val 53582"/>
            </a:avLst>
          </a:prstGeom>
          <a:solidFill>
            <a:srgbClr val="F0F0F0">
              <a:alpha val="20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sp>
        <p:nvSpPr>
          <p:cNvPr id="234" name="Stoom">
            <a:extLst>
              <a:ext uri="{FF2B5EF4-FFF2-40B4-BE49-F238E27FC236}">
                <a16:creationId xmlns="" xmlns:a16="http://schemas.microsoft.com/office/drawing/2014/main" id="{C5257A45-882D-4C38-881D-4645C5FED19F}"/>
              </a:ext>
            </a:extLst>
          </p:cNvPr>
          <p:cNvSpPr/>
          <p:nvPr userDrawn="1"/>
        </p:nvSpPr>
        <p:spPr>
          <a:xfrm rot="5400000">
            <a:off x="7859462" y="3005974"/>
            <a:ext cx="2117567" cy="2415531"/>
          </a:xfrm>
          <a:prstGeom prst="cloudCallout">
            <a:avLst>
              <a:gd name="adj1" fmla="val 47503"/>
              <a:gd name="adj2" fmla="val 68985"/>
            </a:avLst>
          </a:prstGeom>
          <a:solidFill>
            <a:srgbClr val="F0F0F0">
              <a:alpha val="20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sp>
        <p:nvSpPr>
          <p:cNvPr id="235" name="STOOM">
            <a:extLst>
              <a:ext uri="{FF2B5EF4-FFF2-40B4-BE49-F238E27FC236}">
                <a16:creationId xmlns="" xmlns:a16="http://schemas.microsoft.com/office/drawing/2014/main" id="{14DFB3A2-9E37-4EA9-9C07-C702B64E7F8A}"/>
              </a:ext>
            </a:extLst>
          </p:cNvPr>
          <p:cNvSpPr/>
          <p:nvPr userDrawn="1"/>
        </p:nvSpPr>
        <p:spPr>
          <a:xfrm>
            <a:off x="7944410" y="3181470"/>
            <a:ext cx="1860346" cy="2189610"/>
          </a:xfrm>
          <a:prstGeom prst="cloudCallout">
            <a:avLst>
              <a:gd name="adj1" fmla="val -41886"/>
              <a:gd name="adj2" fmla="val -58370"/>
            </a:avLst>
          </a:prstGeom>
          <a:solidFill>
            <a:srgbClr val="F0F0F0">
              <a:alpha val="20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sp>
        <p:nvSpPr>
          <p:cNvPr id="236" name="STOOM">
            <a:extLst>
              <a:ext uri="{FF2B5EF4-FFF2-40B4-BE49-F238E27FC236}">
                <a16:creationId xmlns="" xmlns:a16="http://schemas.microsoft.com/office/drawing/2014/main" id="{35BE9B99-1C68-4684-8843-5385E0B90742}"/>
              </a:ext>
            </a:extLst>
          </p:cNvPr>
          <p:cNvSpPr/>
          <p:nvPr userDrawn="1"/>
        </p:nvSpPr>
        <p:spPr>
          <a:xfrm rot="16200000">
            <a:off x="8117075" y="3081786"/>
            <a:ext cx="1808808" cy="2251998"/>
          </a:xfrm>
          <a:prstGeom prst="cloudCallout">
            <a:avLst>
              <a:gd name="adj1" fmla="val 52851"/>
              <a:gd name="adj2" fmla="val 67718"/>
            </a:avLst>
          </a:prstGeom>
          <a:solidFill>
            <a:srgbClr val="F0F0F0">
              <a:alpha val="20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sp>
        <p:nvSpPr>
          <p:cNvPr id="237" name="Stoom">
            <a:extLst>
              <a:ext uri="{FF2B5EF4-FFF2-40B4-BE49-F238E27FC236}">
                <a16:creationId xmlns="" xmlns:a16="http://schemas.microsoft.com/office/drawing/2014/main" id="{EBCA10A5-F69F-457B-A3B7-E6D88495C81D}"/>
              </a:ext>
            </a:extLst>
          </p:cNvPr>
          <p:cNvSpPr/>
          <p:nvPr userDrawn="1"/>
        </p:nvSpPr>
        <p:spPr>
          <a:xfrm>
            <a:off x="7912833" y="2887112"/>
            <a:ext cx="2177904" cy="2348612"/>
          </a:xfrm>
          <a:prstGeom prst="cloudCallout">
            <a:avLst>
              <a:gd name="adj1" fmla="val 65486"/>
              <a:gd name="adj2" fmla="val 53582"/>
            </a:avLst>
          </a:prstGeom>
          <a:solidFill>
            <a:srgbClr val="F0F0F0">
              <a:alpha val="20000"/>
            </a:srgbClr>
          </a:solid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799"/>
          </a:p>
        </p:txBody>
      </p:sp>
      <p:pic>
        <p:nvPicPr>
          <p:cNvPr id="238" name="Afbeelding 237">
            <a:extLst>
              <a:ext uri="{FF2B5EF4-FFF2-40B4-BE49-F238E27FC236}">
                <a16:creationId xmlns="" xmlns:a16="http://schemas.microsoft.com/office/drawing/2014/main" id="{50888B74-1B9D-44A8-8FC2-5ABB8594CA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5552" y="2523693"/>
            <a:ext cx="6362411" cy="4059830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41" name="Picture Placeholder 2">
            <a:extLst>
              <a:ext uri="{FF2B5EF4-FFF2-40B4-BE49-F238E27FC236}">
                <a16:creationId xmlns="" xmlns:a16="http://schemas.microsoft.com/office/drawing/2014/main" id="{18EFEBFE-44DE-4870-9551-A4F59EEFF024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8077566" y="3822422"/>
            <a:ext cx="1681358" cy="825406"/>
          </a:xfrm>
          <a:prstGeom prst="rect">
            <a:avLst/>
          </a:prstGeom>
          <a:noFill/>
        </p:spPr>
        <p:txBody>
          <a:bodyPr tIns="0" anchor="t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900" i="1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 dirty="0" err="1"/>
              <a:t>Klik</a:t>
            </a:r>
            <a:r>
              <a:rPr lang="en-US" noProof="0" dirty="0"/>
              <a:t> op </a:t>
            </a:r>
            <a:r>
              <a:rPr lang="en-US" noProof="0" dirty="0" err="1"/>
              <a:t>onderstaand</a:t>
            </a:r>
            <a:r>
              <a:rPr lang="en-US" noProof="0" dirty="0"/>
              <a:t> icon om </a:t>
            </a:r>
            <a:br>
              <a:rPr lang="en-US" noProof="0" dirty="0"/>
            </a:br>
            <a:r>
              <a:rPr lang="en-US" noProof="0" dirty="0" err="1"/>
              <a:t>een</a:t>
            </a:r>
            <a:r>
              <a:rPr lang="en-US" noProof="0" dirty="0"/>
              <a:t> </a:t>
            </a:r>
            <a:r>
              <a:rPr lang="en-US" noProof="0" dirty="0" err="1"/>
              <a:t>klantlogo</a:t>
            </a:r>
            <a:r>
              <a:rPr lang="en-US" noProof="0" dirty="0"/>
              <a:t> in </a:t>
            </a:r>
            <a:r>
              <a:rPr lang="en-US" noProof="0" dirty="0" err="1"/>
              <a:t>te</a:t>
            </a:r>
            <a:r>
              <a:rPr lang="en-US" noProof="0" dirty="0"/>
              <a:t> </a:t>
            </a:r>
            <a:r>
              <a:rPr lang="en-US" noProof="0" dirty="0" err="1"/>
              <a:t>voegen</a:t>
            </a:r>
            <a:endParaRPr lang="en-US" noProof="0" dirty="0"/>
          </a:p>
        </p:txBody>
      </p:sp>
      <p:sp>
        <p:nvSpPr>
          <p:cNvPr id="9" name="Tekstvak 8">
            <a:extLst>
              <a:ext uri="{FF2B5EF4-FFF2-40B4-BE49-F238E27FC236}">
                <a16:creationId xmlns="" xmlns:a16="http://schemas.microsoft.com/office/drawing/2014/main" id="{013AEC93-B6C1-4535-A0CD-179CC4320C6E}"/>
              </a:ext>
            </a:extLst>
          </p:cNvPr>
          <p:cNvSpPr txBox="1"/>
          <p:nvPr userDrawn="1"/>
        </p:nvSpPr>
        <p:spPr>
          <a:xfrm>
            <a:off x="-3150" y="-537023"/>
            <a:ext cx="1219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Pauzeslide</a:t>
            </a:r>
            <a:endParaRPr lang="nl-NL" sz="1400" b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" name="Titel 1">
            <a:extLst>
              <a:ext uri="{FF2B5EF4-FFF2-40B4-BE49-F238E27FC236}">
                <a16:creationId xmlns="" xmlns:a16="http://schemas.microsoft.com/office/drawing/2014/main" id="{D74FBAC2-BF6C-48AB-9841-BDB29BBB9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500" y="741500"/>
            <a:ext cx="10774800" cy="639240"/>
          </a:xfrm>
        </p:spPr>
        <p:txBody>
          <a:bodyPr lIns="0" tIns="0" rIns="0" bIns="0"/>
          <a:lstStyle>
            <a:lvl1pPr>
              <a:defRPr cap="none" baseline="0"/>
            </a:lvl1pPr>
          </a:lstStyle>
          <a:p>
            <a:r>
              <a:rPr lang="nl-NL" dirty="0"/>
              <a:t>Klik hier om je titel te plaatsen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grpSp>
        <p:nvGrpSpPr>
          <p:cNvPr id="115" name="Instructie">
            <a:extLst>
              <a:ext uri="{FF2B5EF4-FFF2-40B4-BE49-F238E27FC236}">
                <a16:creationId xmlns="" xmlns:a16="http://schemas.microsoft.com/office/drawing/2014/main" id="{9FF4F9E6-48C0-4F7E-A31D-199F9ABCA0F7}"/>
              </a:ext>
            </a:extLst>
          </p:cNvPr>
          <p:cNvGrpSpPr/>
          <p:nvPr userDrawn="1"/>
        </p:nvGrpSpPr>
        <p:grpSpPr>
          <a:xfrm>
            <a:off x="12380473" y="-5552"/>
            <a:ext cx="3359630" cy="6718205"/>
            <a:chOff x="12385632" y="0"/>
            <a:chExt cx="3359630" cy="6718205"/>
          </a:xfrm>
        </p:grpSpPr>
        <p:cxnSp>
          <p:nvCxnSpPr>
            <p:cNvPr id="116" name="Rechte verbindingslijn 115">
              <a:extLst>
                <a:ext uri="{FF2B5EF4-FFF2-40B4-BE49-F238E27FC236}">
                  <a16:creationId xmlns="" xmlns:a16="http://schemas.microsoft.com/office/drawing/2014/main" id="{B430A1C9-ACA0-4A30-9DE0-EA27F0B9FE9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6764" y="429352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E81E63"/>
              </a:solidFill>
              <a:prstDash val="solid"/>
            </a:ln>
            <a:effectLst/>
          </p:spPr>
        </p:cxnSp>
        <p:sp>
          <p:nvSpPr>
            <p:cNvPr id="117" name="Ovaal 116">
              <a:extLst>
                <a:ext uri="{FF2B5EF4-FFF2-40B4-BE49-F238E27FC236}">
                  <a16:creationId xmlns="" xmlns:a16="http://schemas.microsoft.com/office/drawing/2014/main" id="{43229FB2-3F89-4FB8-99F0-E60A14FAFC9B}"/>
                </a:ext>
              </a:extLst>
            </p:cNvPr>
            <p:cNvSpPr/>
            <p:nvPr userDrawn="1"/>
          </p:nvSpPr>
          <p:spPr>
            <a:xfrm>
              <a:off x="12385632" y="4415276"/>
              <a:ext cx="260914" cy="259683"/>
            </a:xfrm>
            <a:prstGeom prst="ellipse">
              <a:avLst/>
            </a:prstGeom>
            <a:solidFill>
              <a:srgbClr val="E81E6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118" name="Rechthoek 117">
              <a:extLst>
                <a:ext uri="{FF2B5EF4-FFF2-40B4-BE49-F238E27FC236}">
                  <a16:creationId xmlns="" xmlns:a16="http://schemas.microsoft.com/office/drawing/2014/main" id="{4A82F8FC-5992-46ED-8C2E-7A89079E6074}"/>
                </a:ext>
              </a:extLst>
            </p:cNvPr>
            <p:cNvSpPr/>
            <p:nvPr userDrawn="1"/>
          </p:nvSpPr>
          <p:spPr>
            <a:xfrm>
              <a:off x="12751314" y="4481340"/>
              <a:ext cx="2817996" cy="62591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81E6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Om het logo precies in het afbeeldingskader te krijgen, klik op het pijltje onder de knop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 en kies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‘Aanpassen’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cs typeface="Segoe UI Light" panose="020B0502040204020203" pitchFamily="34" charset="0"/>
              </a:endParaRPr>
            </a:p>
          </p:txBody>
        </p:sp>
        <p:grpSp>
          <p:nvGrpSpPr>
            <p:cNvPr id="119" name="Groep 118">
              <a:extLst>
                <a:ext uri="{FF2B5EF4-FFF2-40B4-BE49-F238E27FC236}">
                  <a16:creationId xmlns="" xmlns:a16="http://schemas.microsoft.com/office/drawing/2014/main" id="{FEF33E24-518C-4310-88C0-E11CAD889359}"/>
                </a:ext>
              </a:extLst>
            </p:cNvPr>
            <p:cNvGrpSpPr/>
            <p:nvPr userDrawn="1"/>
          </p:nvGrpSpPr>
          <p:grpSpPr>
            <a:xfrm>
              <a:off x="12751312" y="5032287"/>
              <a:ext cx="1499406" cy="678267"/>
              <a:chOff x="12757283" y="5191603"/>
              <a:chExt cx="1499406" cy="678267"/>
            </a:xfrm>
          </p:grpSpPr>
          <p:sp>
            <p:nvSpPr>
              <p:cNvPr id="206" name="Rechthoek 205">
                <a:extLst>
                  <a:ext uri="{FF2B5EF4-FFF2-40B4-BE49-F238E27FC236}">
                    <a16:creationId xmlns="" xmlns:a16="http://schemas.microsoft.com/office/drawing/2014/main" id="{110B4C46-17C8-4CEA-9B74-E15A1A51E5F4}"/>
                  </a:ext>
                </a:extLst>
              </p:cNvPr>
              <p:cNvSpPr/>
              <p:nvPr userDrawn="1"/>
            </p:nvSpPr>
            <p:spPr>
              <a:xfrm>
                <a:off x="12757283" y="5191603"/>
                <a:ext cx="1499406" cy="580946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207" name="Rechthoek 206">
                <a:extLst>
                  <a:ext uri="{FF2B5EF4-FFF2-40B4-BE49-F238E27FC236}">
                    <a16:creationId xmlns="" xmlns:a16="http://schemas.microsoft.com/office/drawing/2014/main" id="{D9518E6B-2589-49D5-BC4E-FEEFAD3BCC4B}"/>
                  </a:ext>
                </a:extLst>
              </p:cNvPr>
              <p:cNvSpPr/>
              <p:nvPr userDrawn="1"/>
            </p:nvSpPr>
            <p:spPr>
              <a:xfrm>
                <a:off x="12768263" y="5502992"/>
                <a:ext cx="1481137" cy="262014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208" name="Tekstvak 207">
                <a:extLst>
                  <a:ext uri="{FF2B5EF4-FFF2-40B4-BE49-F238E27FC236}">
                    <a16:creationId xmlns="" xmlns:a16="http://schemas.microsoft.com/office/drawing/2014/main" id="{09A5CED6-DD65-46B3-9059-DE46105AF36B}"/>
                  </a:ext>
                </a:extLst>
              </p:cNvPr>
              <p:cNvSpPr txBox="1"/>
              <p:nvPr userDrawn="1"/>
            </p:nvSpPr>
            <p:spPr>
              <a:xfrm>
                <a:off x="12997648" y="5230713"/>
                <a:ext cx="957818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Opvullen</a:t>
                </a:r>
              </a:p>
            </p:txBody>
          </p:sp>
          <p:sp>
            <p:nvSpPr>
              <p:cNvPr id="209" name="Tekstvak 208">
                <a:extLst>
                  <a:ext uri="{FF2B5EF4-FFF2-40B4-BE49-F238E27FC236}">
                    <a16:creationId xmlns="" xmlns:a16="http://schemas.microsoft.com/office/drawing/2014/main" id="{7C7D6E78-C546-4944-802D-2CF0A24FB6B7}"/>
                  </a:ext>
                </a:extLst>
              </p:cNvPr>
              <p:cNvSpPr txBox="1"/>
              <p:nvPr userDrawn="1"/>
            </p:nvSpPr>
            <p:spPr>
              <a:xfrm>
                <a:off x="12984219" y="5551839"/>
                <a:ext cx="1045804" cy="2169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Aanpassen</a:t>
                </a:r>
              </a:p>
            </p:txBody>
          </p:sp>
          <p:pic>
            <p:nvPicPr>
              <p:cNvPr id="210" name="Picture 3">
                <a:extLst>
                  <a:ext uri="{FF2B5EF4-FFF2-40B4-BE49-F238E27FC236}">
                    <a16:creationId xmlns="" xmlns:a16="http://schemas.microsoft.com/office/drawing/2014/main" id="{51969E09-40BF-4553-83CE-16AD99262954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938926" y="5638539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211" name="Gelijkbenige driehoek 210">
                <a:extLst>
                  <a:ext uri="{FF2B5EF4-FFF2-40B4-BE49-F238E27FC236}">
                    <a16:creationId xmlns="" xmlns:a16="http://schemas.microsoft.com/office/drawing/2014/main" id="{6F45D222-F263-4D71-8D02-26CD2232360E}"/>
                  </a:ext>
                </a:extLst>
              </p:cNvPr>
              <p:cNvSpPr/>
              <p:nvPr userDrawn="1"/>
            </p:nvSpPr>
            <p:spPr>
              <a:xfrm rot="5400000">
                <a:off x="14094210" y="5619821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grpSp>
            <p:nvGrpSpPr>
              <p:cNvPr id="212" name="Groep 211">
                <a:extLst>
                  <a:ext uri="{FF2B5EF4-FFF2-40B4-BE49-F238E27FC236}">
                    <a16:creationId xmlns="" xmlns:a16="http://schemas.microsoft.com/office/drawing/2014/main" id="{1DED344C-D768-4F86-9AAC-D60A8D2DBA9E}"/>
                  </a:ext>
                </a:extLst>
              </p:cNvPr>
              <p:cNvGrpSpPr/>
              <p:nvPr userDrawn="1"/>
            </p:nvGrpSpPr>
            <p:grpSpPr>
              <a:xfrm>
                <a:off x="12816093" y="5580077"/>
                <a:ext cx="194111" cy="107826"/>
                <a:chOff x="12834891" y="3555641"/>
                <a:chExt cx="431762" cy="239838"/>
              </a:xfrm>
            </p:grpSpPr>
            <p:sp>
              <p:nvSpPr>
                <p:cNvPr id="218" name="Rechthoek 217">
                  <a:extLst>
                    <a:ext uri="{FF2B5EF4-FFF2-40B4-BE49-F238E27FC236}">
                      <a16:creationId xmlns="" xmlns:a16="http://schemas.microsoft.com/office/drawing/2014/main" id="{07BA296A-99C1-4D6D-95B1-3345812AB871}"/>
                    </a:ext>
                  </a:extLst>
                </p:cNvPr>
                <p:cNvSpPr/>
                <p:nvPr userDrawn="1"/>
              </p:nvSpPr>
              <p:spPr>
                <a:xfrm>
                  <a:off x="12834891" y="3555641"/>
                  <a:ext cx="243392" cy="239838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585454"/>
                  </a:solidFill>
                  <a:prstDash val="dash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9" name="Rechthoek 218">
                  <a:extLst>
                    <a:ext uri="{FF2B5EF4-FFF2-40B4-BE49-F238E27FC236}">
                      <a16:creationId xmlns="" xmlns:a16="http://schemas.microsoft.com/office/drawing/2014/main" id="{8FC0156D-18B8-46FE-9EB9-2B54A3CAFA52}"/>
                    </a:ext>
                  </a:extLst>
                </p:cNvPr>
                <p:cNvSpPr/>
                <p:nvPr userDrawn="1"/>
              </p:nvSpPr>
              <p:spPr>
                <a:xfrm>
                  <a:off x="13023258" y="3555641"/>
                  <a:ext cx="243395" cy="239838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585454"/>
                  </a:solidFill>
                  <a:prstDash val="dash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0" name="Rechthoek 219">
                  <a:extLst>
                    <a:ext uri="{FF2B5EF4-FFF2-40B4-BE49-F238E27FC236}">
                      <a16:creationId xmlns="" xmlns:a16="http://schemas.microsoft.com/office/drawing/2014/main" id="{B9590797-6299-4333-86A0-ADE4529D7E0F}"/>
                    </a:ext>
                  </a:extLst>
                </p:cNvPr>
                <p:cNvSpPr/>
                <p:nvPr userDrawn="1"/>
              </p:nvSpPr>
              <p:spPr>
                <a:xfrm>
                  <a:off x="12923968" y="3555641"/>
                  <a:ext cx="243394" cy="239838"/>
                </a:xfrm>
                <a:prstGeom prst="rect">
                  <a:avLst/>
                </a:prstGeom>
                <a:solidFill>
                  <a:sysClr val="window" lastClr="FFFFFF"/>
                </a:solidFill>
                <a:ln w="6350" cap="flat" cmpd="sng" algn="ctr">
                  <a:solidFill>
                    <a:srgbClr val="ABABAB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21" name="Ovaal 220">
                  <a:extLst>
                    <a:ext uri="{FF2B5EF4-FFF2-40B4-BE49-F238E27FC236}">
                      <a16:creationId xmlns="" xmlns:a16="http://schemas.microsoft.com/office/drawing/2014/main" id="{7B575DB2-DDB2-4C25-9E33-2A5DD038A361}"/>
                    </a:ext>
                  </a:extLst>
                </p:cNvPr>
                <p:cNvSpPr/>
                <p:nvPr userDrawn="1"/>
              </p:nvSpPr>
              <p:spPr>
                <a:xfrm>
                  <a:off x="13072246" y="3585939"/>
                  <a:ext cx="67157" cy="67157"/>
                </a:xfrm>
                <a:prstGeom prst="ellipse">
                  <a:avLst/>
                </a:prstGeom>
                <a:solidFill>
                  <a:srgbClr val="ECC67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pic>
              <p:nvPicPr>
                <p:cNvPr id="222" name="Afbeelding 221">
                  <a:extLst>
                    <a:ext uri="{FF2B5EF4-FFF2-40B4-BE49-F238E27FC236}">
                      <a16:creationId xmlns="" xmlns:a16="http://schemas.microsoft.com/office/drawing/2014/main" id="{202A2279-19D8-46FC-8348-0FA559ED4801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7" cstate="screen">
                  <a:duotone>
                    <a:prstClr val="black"/>
                    <a:srgbClr val="4D82B8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8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955825" y="3643048"/>
                  <a:ext cx="161284" cy="130447"/>
                </a:xfrm>
                <a:prstGeom prst="rect">
                  <a:avLst/>
                </a:prstGeom>
              </p:spPr>
            </p:pic>
          </p:grpSp>
          <p:grpSp>
            <p:nvGrpSpPr>
              <p:cNvPr id="213" name="Groep 212">
                <a:extLst>
                  <a:ext uri="{FF2B5EF4-FFF2-40B4-BE49-F238E27FC236}">
                    <a16:creationId xmlns="" xmlns:a16="http://schemas.microsoft.com/office/drawing/2014/main" id="{BD2459BF-DB11-49F4-B5E5-7ED39158003E}"/>
                  </a:ext>
                </a:extLst>
              </p:cNvPr>
              <p:cNvGrpSpPr/>
              <p:nvPr userDrawn="1"/>
            </p:nvGrpSpPr>
            <p:grpSpPr>
              <a:xfrm>
                <a:off x="12830382" y="5279016"/>
                <a:ext cx="158395" cy="118609"/>
                <a:chOff x="12553949" y="5580076"/>
                <a:chExt cx="143995" cy="107826"/>
              </a:xfrm>
            </p:grpSpPr>
            <p:sp>
              <p:nvSpPr>
                <p:cNvPr id="214" name="Rechthoek 213">
                  <a:extLst>
                    <a:ext uri="{FF2B5EF4-FFF2-40B4-BE49-F238E27FC236}">
                      <a16:creationId xmlns="" xmlns:a16="http://schemas.microsoft.com/office/drawing/2014/main" id="{7CF80FDD-A661-461A-9397-A1F9080EB171}"/>
                    </a:ext>
                  </a:extLst>
                </p:cNvPr>
                <p:cNvSpPr/>
                <p:nvPr userDrawn="1"/>
              </p:nvSpPr>
              <p:spPr>
                <a:xfrm>
                  <a:off x="12553949" y="5580076"/>
                  <a:ext cx="143995" cy="107826"/>
                </a:xfrm>
                <a:prstGeom prst="rect">
                  <a:avLst/>
                </a:prstGeom>
                <a:noFill/>
                <a:ln w="6350" cap="flat" cmpd="sng" algn="ctr">
                  <a:solidFill>
                    <a:srgbClr val="585454"/>
                  </a:solidFill>
                  <a:prstDash val="dash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215" name="Vrije vorm: vorm 214">
                  <a:extLst>
                    <a:ext uri="{FF2B5EF4-FFF2-40B4-BE49-F238E27FC236}">
                      <a16:creationId xmlns="" xmlns:a16="http://schemas.microsoft.com/office/drawing/2014/main" id="{E7373D18-694D-45F5-BF0D-E55461D6193E}"/>
                    </a:ext>
                  </a:extLst>
                </p:cNvPr>
                <p:cNvSpPr/>
                <p:nvPr userDrawn="1"/>
              </p:nvSpPr>
              <p:spPr>
                <a:xfrm>
                  <a:off x="12623393" y="5584031"/>
                  <a:ext cx="48592" cy="23094"/>
                </a:xfrm>
                <a:custGeom>
                  <a:avLst/>
                  <a:gdLst>
                    <a:gd name="connsiteX0" fmla="*/ 0 w 48592"/>
                    <a:gd name="connsiteY0" fmla="*/ 0 h 23094"/>
                    <a:gd name="connsiteX1" fmla="*/ 48592 w 48592"/>
                    <a:gd name="connsiteY1" fmla="*/ 0 h 23094"/>
                    <a:gd name="connsiteX2" fmla="*/ 42077 w 48592"/>
                    <a:gd name="connsiteY2" fmla="*/ 15729 h 23094"/>
                    <a:gd name="connsiteX3" fmla="*/ 24296 w 48592"/>
                    <a:gd name="connsiteY3" fmla="*/ 23094 h 23094"/>
                    <a:gd name="connsiteX4" fmla="*/ 6515 w 48592"/>
                    <a:gd name="connsiteY4" fmla="*/ 15729 h 230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48592" h="23094">
                      <a:moveTo>
                        <a:pt x="0" y="0"/>
                      </a:moveTo>
                      <a:lnTo>
                        <a:pt x="48592" y="0"/>
                      </a:lnTo>
                      <a:lnTo>
                        <a:pt x="42077" y="15729"/>
                      </a:lnTo>
                      <a:cubicBezTo>
                        <a:pt x="37526" y="20280"/>
                        <a:pt x="31240" y="23094"/>
                        <a:pt x="24296" y="23094"/>
                      </a:cubicBezTo>
                      <a:cubicBezTo>
                        <a:pt x="17352" y="23094"/>
                        <a:pt x="11066" y="20280"/>
                        <a:pt x="6515" y="15729"/>
                      </a:cubicBezTo>
                      <a:close/>
                    </a:path>
                  </a:pathLst>
                </a:custGeom>
                <a:solidFill>
                  <a:srgbClr val="ECC679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pic>
              <p:nvPicPr>
                <p:cNvPr id="216" name="Afbeelding 215">
                  <a:extLst>
                    <a:ext uri="{FF2B5EF4-FFF2-40B4-BE49-F238E27FC236}">
                      <a16:creationId xmlns="" xmlns:a16="http://schemas.microsoft.com/office/drawing/2014/main" id="{6CC9E90E-296C-4803-A134-15CAE4031F8B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9" cstate="screen">
                  <a:duotone>
                    <a:prstClr val="black"/>
                    <a:srgbClr val="4D82B8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0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2562963" y="5617369"/>
                  <a:ext cx="109463" cy="65411"/>
                </a:xfrm>
                <a:prstGeom prst="rect">
                  <a:avLst/>
                </a:prstGeom>
              </p:spPr>
            </p:pic>
            <p:pic>
              <p:nvPicPr>
                <p:cNvPr id="217" name="Afbeelding 216">
                  <a:extLst>
                    <a:ext uri="{FF2B5EF4-FFF2-40B4-BE49-F238E27FC236}">
                      <a16:creationId xmlns="" xmlns:a16="http://schemas.microsoft.com/office/drawing/2014/main" id="{812D2F75-8C8A-4D6C-9513-ED72453A87E9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11" cstate="screen">
                  <a:duotone>
                    <a:prstClr val="black"/>
                    <a:srgbClr val="4D82B8">
                      <a:tint val="45000"/>
                      <a:satMod val="400000"/>
                    </a:srgbClr>
                  </a:duotone>
                  <a:extLst>
                    <a:ext uri="{BEBA8EAE-BF5A-486C-A8C5-ECC9F3942E4B}">
                      <a14:imgProps xmlns:a14="http://schemas.microsoft.com/office/drawing/2010/main">
                        <a14:imgLayer r:embed="rId12">
                          <a14:imgEffect>
                            <a14:brightnessContrast contrast="-40000"/>
                          </a14:imgEffect>
                        </a14:imgLayer>
                      </a14:imgProps>
                    </a:ex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tretch>
                  <a:fillRect/>
                </a:stretch>
              </p:blipFill>
              <p:spPr>
                <a:xfrm flipH="1">
                  <a:off x="12606308" y="5630262"/>
                  <a:ext cx="87887" cy="52518"/>
                </a:xfrm>
                <a:prstGeom prst="rect">
                  <a:avLst/>
                </a:prstGeom>
              </p:spPr>
            </p:pic>
          </p:grpSp>
        </p:grpSp>
        <p:sp>
          <p:nvSpPr>
            <p:cNvPr id="120" name="Rechthoek 119">
              <a:extLst>
                <a:ext uri="{FF2B5EF4-FFF2-40B4-BE49-F238E27FC236}">
                  <a16:creationId xmlns="" xmlns:a16="http://schemas.microsoft.com/office/drawing/2014/main" id="{08E63B88-22D7-4246-A13E-D53B26C695A4}"/>
                </a:ext>
              </a:extLst>
            </p:cNvPr>
            <p:cNvSpPr/>
            <p:nvPr userDrawn="1"/>
          </p:nvSpPr>
          <p:spPr>
            <a:xfrm>
              <a:off x="12397262" y="0"/>
              <a:ext cx="3348000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E81E63"/>
                  </a:solidFill>
                  <a:effectLst/>
                  <a:uLnTx/>
                  <a:uFillTx/>
                  <a:latin typeface="Segoe UI"/>
                  <a:cs typeface="Segoe UI Light" panose="020B0502040204020203" pitchFamily="34" charset="0"/>
                </a:rPr>
                <a:t>KLANTLOGO invoegen/veranderen</a:t>
              </a:r>
            </a:p>
          </p:txBody>
        </p:sp>
        <p:sp>
          <p:nvSpPr>
            <p:cNvPr id="121" name="Ovaal 120">
              <a:extLst>
                <a:ext uri="{FF2B5EF4-FFF2-40B4-BE49-F238E27FC236}">
                  <a16:creationId xmlns="" xmlns:a16="http://schemas.microsoft.com/office/drawing/2014/main" id="{95214C7C-646A-4CD1-A121-D8ED4B680F8F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rgbClr val="E81E6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22" name="Rechte verbindingslijn 121">
              <a:extLst>
                <a:ext uri="{FF2B5EF4-FFF2-40B4-BE49-F238E27FC236}">
                  <a16:creationId xmlns="" xmlns:a16="http://schemas.microsoft.com/office/drawing/2014/main" id="{4D8C75F2-278D-4093-8C2C-0A408753133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E81E63"/>
              </a:solidFill>
              <a:prstDash val="solid"/>
            </a:ln>
            <a:effectLst/>
          </p:spPr>
        </p:cxnSp>
        <p:cxnSp>
          <p:nvCxnSpPr>
            <p:cNvPr id="123" name="Rechte verbindingslijn 122">
              <a:extLst>
                <a:ext uri="{FF2B5EF4-FFF2-40B4-BE49-F238E27FC236}">
                  <a16:creationId xmlns="" xmlns:a16="http://schemas.microsoft.com/office/drawing/2014/main" id="{1AD8AA52-D0D5-467C-8353-D096E8C59216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E81E63"/>
              </a:solidFill>
              <a:prstDash val="solid"/>
            </a:ln>
            <a:effectLst/>
          </p:spPr>
        </p:cxnSp>
        <p:sp>
          <p:nvSpPr>
            <p:cNvPr id="124" name="Rechthoek 123">
              <a:extLst>
                <a:ext uri="{FF2B5EF4-FFF2-40B4-BE49-F238E27FC236}">
                  <a16:creationId xmlns="" xmlns:a16="http://schemas.microsoft.com/office/drawing/2014/main" id="{4636DEAD-898D-4DCB-AEF7-6E70FC7CF020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81E6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Wanneer nodig, verwijder het bestaande logo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. Klik op het pictogram om een nieuw logo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cs typeface="Segoe UI Light" panose="020B0502040204020203" pitchFamily="34" charset="0"/>
              </a:endParaRPr>
            </a:p>
          </p:txBody>
        </p:sp>
        <p:grpSp>
          <p:nvGrpSpPr>
            <p:cNvPr id="125" name="Groep 124">
              <a:extLst>
                <a:ext uri="{FF2B5EF4-FFF2-40B4-BE49-F238E27FC236}">
                  <a16:creationId xmlns="" xmlns:a16="http://schemas.microsoft.com/office/drawing/2014/main" id="{D1BB643D-6D66-4668-892A-A52860BF6A74}"/>
                </a:ext>
              </a:extLst>
            </p:cNvPr>
            <p:cNvGrpSpPr/>
            <p:nvPr userDrawn="1"/>
          </p:nvGrpSpPr>
          <p:grpSpPr>
            <a:xfrm>
              <a:off x="12396764" y="5817049"/>
              <a:ext cx="3178515" cy="901156"/>
              <a:chOff x="12396764" y="4300582"/>
              <a:chExt cx="3178515" cy="901156"/>
            </a:xfrm>
          </p:grpSpPr>
          <p:grpSp>
            <p:nvGrpSpPr>
              <p:cNvPr id="201" name="Meer informatie">
                <a:extLst>
                  <a:ext uri="{FF2B5EF4-FFF2-40B4-BE49-F238E27FC236}">
                    <a16:creationId xmlns="" xmlns:a16="http://schemas.microsoft.com/office/drawing/2014/main" id="{6619199A-7310-4B9A-BEB3-CCF5E008B7B7}"/>
                  </a:ext>
                </a:extLst>
              </p:cNvPr>
              <p:cNvGrpSpPr/>
              <p:nvPr userDrawn="1"/>
            </p:nvGrpSpPr>
            <p:grpSpPr>
              <a:xfrm>
                <a:off x="12396764" y="4418465"/>
                <a:ext cx="3178515" cy="783273"/>
                <a:chOff x="-3741486" y="3386444"/>
                <a:chExt cx="3178515" cy="783273"/>
              </a:xfrm>
            </p:grpSpPr>
            <p:sp>
              <p:nvSpPr>
                <p:cNvPr id="203" name="Freeform 101">
                  <a:extLst>
                    <a:ext uri="{FF2B5EF4-FFF2-40B4-BE49-F238E27FC236}">
                      <a16:creationId xmlns="" xmlns:a16="http://schemas.microsoft.com/office/drawing/2014/main" id="{07F6BB40-309A-420E-8C66-D9D54DC526D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-3741486" y="3386444"/>
                  <a:ext cx="255753" cy="255753"/>
                </a:xfrm>
                <a:custGeom>
                  <a:avLst/>
                  <a:gdLst>
                    <a:gd name="T0" fmla="*/ 0 w 292"/>
                    <a:gd name="T1" fmla="*/ 146 h 292"/>
                    <a:gd name="T2" fmla="*/ 4 w 292"/>
                    <a:gd name="T3" fmla="*/ 113 h 292"/>
                    <a:gd name="T4" fmla="*/ 14 w 292"/>
                    <a:gd name="T5" fmla="*/ 82 h 292"/>
                    <a:gd name="T6" fmla="*/ 31 w 292"/>
                    <a:gd name="T7" fmla="*/ 55 h 292"/>
                    <a:gd name="T8" fmla="*/ 53 w 292"/>
                    <a:gd name="T9" fmla="*/ 32 h 292"/>
                    <a:gd name="T10" fmla="*/ 81 w 292"/>
                    <a:gd name="T11" fmla="*/ 15 h 292"/>
                    <a:gd name="T12" fmla="*/ 112 w 292"/>
                    <a:gd name="T13" fmla="*/ 4 h 292"/>
                    <a:gd name="T14" fmla="*/ 145 w 292"/>
                    <a:gd name="T15" fmla="*/ 0 h 292"/>
                    <a:gd name="T16" fmla="*/ 179 w 292"/>
                    <a:gd name="T17" fmla="*/ 4 h 292"/>
                    <a:gd name="T18" fmla="*/ 209 w 292"/>
                    <a:gd name="T19" fmla="*/ 15 h 292"/>
                    <a:gd name="T20" fmla="*/ 237 w 292"/>
                    <a:gd name="T21" fmla="*/ 32 h 292"/>
                    <a:gd name="T22" fmla="*/ 259 w 292"/>
                    <a:gd name="T23" fmla="*/ 55 h 292"/>
                    <a:gd name="T24" fmla="*/ 276 w 292"/>
                    <a:gd name="T25" fmla="*/ 82 h 292"/>
                    <a:gd name="T26" fmla="*/ 288 w 292"/>
                    <a:gd name="T27" fmla="*/ 113 h 292"/>
                    <a:gd name="T28" fmla="*/ 292 w 292"/>
                    <a:gd name="T29" fmla="*/ 146 h 292"/>
                    <a:gd name="T30" fmla="*/ 288 w 292"/>
                    <a:gd name="T31" fmla="*/ 180 h 292"/>
                    <a:gd name="T32" fmla="*/ 276 w 292"/>
                    <a:gd name="T33" fmla="*/ 210 h 292"/>
                    <a:gd name="T34" fmla="*/ 259 w 292"/>
                    <a:gd name="T35" fmla="*/ 237 h 292"/>
                    <a:gd name="T36" fmla="*/ 237 w 292"/>
                    <a:gd name="T37" fmla="*/ 260 h 292"/>
                    <a:gd name="T38" fmla="*/ 209 w 292"/>
                    <a:gd name="T39" fmla="*/ 278 h 292"/>
                    <a:gd name="T40" fmla="*/ 179 w 292"/>
                    <a:gd name="T41" fmla="*/ 288 h 292"/>
                    <a:gd name="T42" fmla="*/ 145 w 292"/>
                    <a:gd name="T43" fmla="*/ 292 h 292"/>
                    <a:gd name="T44" fmla="*/ 112 w 292"/>
                    <a:gd name="T45" fmla="*/ 288 h 292"/>
                    <a:gd name="T46" fmla="*/ 81 w 292"/>
                    <a:gd name="T47" fmla="*/ 278 h 292"/>
                    <a:gd name="T48" fmla="*/ 53 w 292"/>
                    <a:gd name="T49" fmla="*/ 260 h 292"/>
                    <a:gd name="T50" fmla="*/ 31 w 292"/>
                    <a:gd name="T51" fmla="*/ 237 h 292"/>
                    <a:gd name="T52" fmla="*/ 14 w 292"/>
                    <a:gd name="T53" fmla="*/ 210 h 292"/>
                    <a:gd name="T54" fmla="*/ 4 w 292"/>
                    <a:gd name="T55" fmla="*/ 180 h 292"/>
                    <a:gd name="T56" fmla="*/ 0 w 292"/>
                    <a:gd name="T57" fmla="*/ 146 h 292"/>
                    <a:gd name="T58" fmla="*/ 102 w 292"/>
                    <a:gd name="T59" fmla="*/ 121 h 292"/>
                    <a:gd name="T60" fmla="*/ 102 w 292"/>
                    <a:gd name="T61" fmla="*/ 142 h 292"/>
                    <a:gd name="T62" fmla="*/ 120 w 292"/>
                    <a:gd name="T63" fmla="*/ 142 h 292"/>
                    <a:gd name="T64" fmla="*/ 120 w 292"/>
                    <a:gd name="T65" fmla="*/ 223 h 292"/>
                    <a:gd name="T66" fmla="*/ 102 w 292"/>
                    <a:gd name="T67" fmla="*/ 223 h 292"/>
                    <a:gd name="T68" fmla="*/ 102 w 292"/>
                    <a:gd name="T69" fmla="*/ 244 h 292"/>
                    <a:gd name="T70" fmla="*/ 188 w 292"/>
                    <a:gd name="T71" fmla="*/ 244 h 292"/>
                    <a:gd name="T72" fmla="*/ 188 w 292"/>
                    <a:gd name="T73" fmla="*/ 223 h 292"/>
                    <a:gd name="T74" fmla="*/ 170 w 292"/>
                    <a:gd name="T75" fmla="*/ 223 h 292"/>
                    <a:gd name="T76" fmla="*/ 170 w 292"/>
                    <a:gd name="T77" fmla="*/ 142 h 292"/>
                    <a:gd name="T78" fmla="*/ 188 w 292"/>
                    <a:gd name="T79" fmla="*/ 142 h 292"/>
                    <a:gd name="T80" fmla="*/ 188 w 292"/>
                    <a:gd name="T81" fmla="*/ 121 h 292"/>
                    <a:gd name="T82" fmla="*/ 102 w 292"/>
                    <a:gd name="T83" fmla="*/ 121 h 292"/>
                    <a:gd name="T84" fmla="*/ 115 w 292"/>
                    <a:gd name="T85" fmla="*/ 79 h 292"/>
                    <a:gd name="T86" fmla="*/ 117 w 292"/>
                    <a:gd name="T87" fmla="*/ 92 h 292"/>
                    <a:gd name="T88" fmla="*/ 124 w 292"/>
                    <a:gd name="T89" fmla="*/ 101 h 292"/>
                    <a:gd name="T90" fmla="*/ 133 w 292"/>
                    <a:gd name="T91" fmla="*/ 108 h 292"/>
                    <a:gd name="T92" fmla="*/ 145 w 292"/>
                    <a:gd name="T93" fmla="*/ 110 h 292"/>
                    <a:gd name="T94" fmla="*/ 157 w 292"/>
                    <a:gd name="T95" fmla="*/ 108 h 292"/>
                    <a:gd name="T96" fmla="*/ 167 w 292"/>
                    <a:gd name="T97" fmla="*/ 101 h 292"/>
                    <a:gd name="T98" fmla="*/ 174 w 292"/>
                    <a:gd name="T99" fmla="*/ 92 h 292"/>
                    <a:gd name="T100" fmla="*/ 176 w 292"/>
                    <a:gd name="T101" fmla="*/ 79 h 292"/>
                    <a:gd name="T102" fmla="*/ 174 w 292"/>
                    <a:gd name="T103" fmla="*/ 67 h 292"/>
                    <a:gd name="T104" fmla="*/ 167 w 292"/>
                    <a:gd name="T105" fmla="*/ 58 h 292"/>
                    <a:gd name="T106" fmla="*/ 157 w 292"/>
                    <a:gd name="T107" fmla="*/ 51 h 292"/>
                    <a:gd name="T108" fmla="*/ 145 w 292"/>
                    <a:gd name="T109" fmla="*/ 49 h 292"/>
                    <a:gd name="T110" fmla="*/ 133 w 292"/>
                    <a:gd name="T111" fmla="*/ 51 h 292"/>
                    <a:gd name="T112" fmla="*/ 124 w 292"/>
                    <a:gd name="T113" fmla="*/ 58 h 292"/>
                    <a:gd name="T114" fmla="*/ 117 w 292"/>
                    <a:gd name="T115" fmla="*/ 67 h 292"/>
                    <a:gd name="T116" fmla="*/ 115 w 292"/>
                    <a:gd name="T117" fmla="*/ 79 h 2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</a:cxnLst>
                  <a:rect l="0" t="0" r="r" b="b"/>
                  <a:pathLst>
                    <a:path w="292" h="292">
                      <a:moveTo>
                        <a:pt x="0" y="146"/>
                      </a:moveTo>
                      <a:lnTo>
                        <a:pt x="4" y="113"/>
                      </a:lnTo>
                      <a:lnTo>
                        <a:pt x="14" y="82"/>
                      </a:lnTo>
                      <a:lnTo>
                        <a:pt x="31" y="55"/>
                      </a:lnTo>
                      <a:lnTo>
                        <a:pt x="53" y="32"/>
                      </a:lnTo>
                      <a:lnTo>
                        <a:pt x="81" y="15"/>
                      </a:lnTo>
                      <a:lnTo>
                        <a:pt x="112" y="4"/>
                      </a:lnTo>
                      <a:lnTo>
                        <a:pt x="145" y="0"/>
                      </a:lnTo>
                      <a:lnTo>
                        <a:pt x="179" y="4"/>
                      </a:lnTo>
                      <a:lnTo>
                        <a:pt x="209" y="15"/>
                      </a:lnTo>
                      <a:lnTo>
                        <a:pt x="237" y="32"/>
                      </a:lnTo>
                      <a:lnTo>
                        <a:pt x="259" y="55"/>
                      </a:lnTo>
                      <a:lnTo>
                        <a:pt x="276" y="82"/>
                      </a:lnTo>
                      <a:lnTo>
                        <a:pt x="288" y="113"/>
                      </a:lnTo>
                      <a:lnTo>
                        <a:pt x="292" y="146"/>
                      </a:lnTo>
                      <a:lnTo>
                        <a:pt x="288" y="180"/>
                      </a:lnTo>
                      <a:lnTo>
                        <a:pt x="276" y="210"/>
                      </a:lnTo>
                      <a:lnTo>
                        <a:pt x="259" y="237"/>
                      </a:lnTo>
                      <a:lnTo>
                        <a:pt x="237" y="260"/>
                      </a:lnTo>
                      <a:lnTo>
                        <a:pt x="209" y="278"/>
                      </a:lnTo>
                      <a:lnTo>
                        <a:pt x="179" y="288"/>
                      </a:lnTo>
                      <a:lnTo>
                        <a:pt x="145" y="292"/>
                      </a:lnTo>
                      <a:lnTo>
                        <a:pt x="112" y="288"/>
                      </a:lnTo>
                      <a:lnTo>
                        <a:pt x="81" y="278"/>
                      </a:lnTo>
                      <a:lnTo>
                        <a:pt x="53" y="260"/>
                      </a:lnTo>
                      <a:lnTo>
                        <a:pt x="31" y="237"/>
                      </a:lnTo>
                      <a:lnTo>
                        <a:pt x="14" y="210"/>
                      </a:lnTo>
                      <a:lnTo>
                        <a:pt x="4" y="180"/>
                      </a:lnTo>
                      <a:lnTo>
                        <a:pt x="0" y="146"/>
                      </a:lnTo>
                      <a:close/>
                      <a:moveTo>
                        <a:pt x="102" y="121"/>
                      </a:moveTo>
                      <a:lnTo>
                        <a:pt x="102" y="142"/>
                      </a:lnTo>
                      <a:lnTo>
                        <a:pt x="120" y="142"/>
                      </a:lnTo>
                      <a:lnTo>
                        <a:pt x="120" y="223"/>
                      </a:lnTo>
                      <a:lnTo>
                        <a:pt x="102" y="223"/>
                      </a:lnTo>
                      <a:lnTo>
                        <a:pt x="102" y="244"/>
                      </a:lnTo>
                      <a:lnTo>
                        <a:pt x="188" y="244"/>
                      </a:lnTo>
                      <a:lnTo>
                        <a:pt x="188" y="223"/>
                      </a:lnTo>
                      <a:lnTo>
                        <a:pt x="170" y="223"/>
                      </a:lnTo>
                      <a:lnTo>
                        <a:pt x="170" y="142"/>
                      </a:lnTo>
                      <a:lnTo>
                        <a:pt x="188" y="142"/>
                      </a:lnTo>
                      <a:lnTo>
                        <a:pt x="188" y="121"/>
                      </a:lnTo>
                      <a:lnTo>
                        <a:pt x="102" y="121"/>
                      </a:lnTo>
                      <a:close/>
                      <a:moveTo>
                        <a:pt x="115" y="79"/>
                      </a:moveTo>
                      <a:lnTo>
                        <a:pt x="117" y="92"/>
                      </a:lnTo>
                      <a:lnTo>
                        <a:pt x="124" y="101"/>
                      </a:lnTo>
                      <a:lnTo>
                        <a:pt x="133" y="108"/>
                      </a:lnTo>
                      <a:lnTo>
                        <a:pt x="145" y="110"/>
                      </a:lnTo>
                      <a:lnTo>
                        <a:pt x="157" y="108"/>
                      </a:lnTo>
                      <a:lnTo>
                        <a:pt x="167" y="101"/>
                      </a:lnTo>
                      <a:lnTo>
                        <a:pt x="174" y="92"/>
                      </a:lnTo>
                      <a:lnTo>
                        <a:pt x="176" y="79"/>
                      </a:lnTo>
                      <a:lnTo>
                        <a:pt x="174" y="67"/>
                      </a:lnTo>
                      <a:lnTo>
                        <a:pt x="167" y="58"/>
                      </a:lnTo>
                      <a:lnTo>
                        <a:pt x="157" y="51"/>
                      </a:lnTo>
                      <a:lnTo>
                        <a:pt x="145" y="49"/>
                      </a:lnTo>
                      <a:lnTo>
                        <a:pt x="133" y="51"/>
                      </a:lnTo>
                      <a:lnTo>
                        <a:pt x="124" y="58"/>
                      </a:lnTo>
                      <a:lnTo>
                        <a:pt x="117" y="67"/>
                      </a:lnTo>
                      <a:lnTo>
                        <a:pt x="115" y="79"/>
                      </a:lnTo>
                      <a:close/>
                    </a:path>
                  </a:pathLst>
                </a:custGeom>
                <a:solidFill>
                  <a:srgbClr val="FF7800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1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  <p:sp>
              <p:nvSpPr>
                <p:cNvPr id="204" name="Rechthoek 203">
                  <a:extLst>
                    <a:ext uri="{FF2B5EF4-FFF2-40B4-BE49-F238E27FC236}">
                      <a16:creationId xmlns="" xmlns:a16="http://schemas.microsoft.com/office/drawing/2014/main" id="{37813BE3-A6C6-4888-AD08-45E89100165B}"/>
                    </a:ext>
                  </a:extLst>
                </p:cNvPr>
                <p:cNvSpPr/>
                <p:nvPr userDrawn="1"/>
              </p:nvSpPr>
              <p:spPr>
                <a:xfrm>
                  <a:off x="-3380966" y="3458473"/>
                  <a:ext cx="2817995" cy="592123"/>
                </a:xfrm>
                <a:prstGeom prst="rect">
                  <a:avLst/>
                </a:prstGeom>
                <a:noFill/>
                <a:ln w="25400" cap="flat" cmpd="sng" algn="ctr">
                  <a:noFill/>
                  <a:prstDash val="solid"/>
                </a:ln>
                <a:effectLst/>
              </p:spPr>
              <p:txBody>
                <a:bodyPr lIns="0" tIns="0" rIns="0" bIns="0" rtlCol="0" anchor="t"/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/>
                      <a:cs typeface="Segoe UI Light" panose="020B0502040204020203" pitchFamily="34" charset="0"/>
                    </a:rPr>
                    <a:t>Meer weten?</a:t>
                  </a:r>
                  <a:b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/>
                      <a:cs typeface="Segoe UI Light" panose="020B0502040204020203" pitchFamily="34" charset="0"/>
                    </a:rPr>
                  </a:br>
                  <a: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/>
                      <a:cs typeface="Segoe UI Light" panose="020B0502040204020203" pitchFamily="34" charset="0"/>
                    </a:rPr>
                    <a:t>Ga naar dia </a:t>
                  </a:r>
                  <a:r>
                    <a:rPr kumimoji="0" lang="nl-NL" sz="1100" b="1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/>
                      <a:cs typeface="Segoe UI Light" panose="020B0502040204020203" pitchFamily="34" charset="0"/>
                    </a:rPr>
                    <a:t>‘Instructie dia: YouTube links’</a:t>
                  </a:r>
                  <a:r>
                    <a:rPr kumimoji="0" lang="nl-NL" sz="11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Segoe UI Light"/>
                      <a:cs typeface="Segoe UI Light" panose="020B0502040204020203" pitchFamily="34" charset="0"/>
                    </a:rPr>
                    <a:t>, open deze in de diavoorstelling en klik op de gewenste video link.</a:t>
                  </a:r>
                </a:p>
              </p:txBody>
            </p:sp>
            <p:cxnSp>
              <p:nvCxnSpPr>
                <p:cNvPr id="205" name="Rechte verbindingslijn 204">
                  <a:extLst>
                    <a:ext uri="{FF2B5EF4-FFF2-40B4-BE49-F238E27FC236}">
                      <a16:creationId xmlns="" xmlns:a16="http://schemas.microsoft.com/office/drawing/2014/main" id="{FCC80BD7-08BA-435A-A5DA-53B5942C182C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>
                  <a:off x="-3740987" y="4169717"/>
                  <a:ext cx="3178016" cy="0"/>
                </a:xfrm>
                <a:prstGeom prst="line">
                  <a:avLst/>
                </a:prstGeom>
                <a:noFill/>
                <a:ln w="3175" cap="flat" cmpd="sng" algn="ctr">
                  <a:solidFill>
                    <a:srgbClr val="E81E63"/>
                  </a:solidFill>
                  <a:prstDash val="solid"/>
                </a:ln>
                <a:effectLst/>
              </p:spPr>
            </p:cxnSp>
          </p:grpSp>
          <p:cxnSp>
            <p:nvCxnSpPr>
              <p:cNvPr id="202" name="Rechte verbindingslijn 201">
                <a:extLst>
                  <a:ext uri="{FF2B5EF4-FFF2-40B4-BE49-F238E27FC236}">
                    <a16:creationId xmlns="" xmlns:a16="http://schemas.microsoft.com/office/drawing/2014/main" id="{18F19DBA-7608-42F1-9073-B470E3DFC6B3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2397261" y="4300582"/>
                <a:ext cx="3178017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E81E63"/>
                </a:solidFill>
                <a:prstDash val="solid"/>
              </a:ln>
              <a:effectLst/>
            </p:spPr>
          </p:cxnSp>
        </p:grpSp>
        <p:sp>
          <p:nvSpPr>
            <p:cNvPr id="126" name="Ovaal 125">
              <a:extLst>
                <a:ext uri="{FF2B5EF4-FFF2-40B4-BE49-F238E27FC236}">
                  <a16:creationId xmlns="" xmlns:a16="http://schemas.microsoft.com/office/drawing/2014/main" id="{1ED3182F-51EA-4760-ABCF-54919475FAB7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rgbClr val="E81E6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27" name="Rechthoek 126">
              <a:extLst>
                <a:ext uri="{FF2B5EF4-FFF2-40B4-BE49-F238E27FC236}">
                  <a16:creationId xmlns="" xmlns:a16="http://schemas.microsoft.com/office/drawing/2014/main" id="{A7C34A63-1F6A-4322-939D-4C7E366FEB53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81E6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Selecteer het gewenste logo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cs typeface="Segoe UI Light" panose="020B0502040204020203" pitchFamily="34" charset="0"/>
              </a:endParaRPr>
            </a:p>
          </p:txBody>
        </p:sp>
        <p:grpSp>
          <p:nvGrpSpPr>
            <p:cNvPr id="128" name="Groep 127">
              <a:extLst>
                <a:ext uri="{FF2B5EF4-FFF2-40B4-BE49-F238E27FC236}">
                  <a16:creationId xmlns="" xmlns:a16="http://schemas.microsoft.com/office/drawing/2014/main" id="{321CF49C-6EBF-46AF-8FEF-13EC0AE3E521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98" name="Rechthoek 197">
                <a:extLst>
                  <a:ext uri="{FF2B5EF4-FFF2-40B4-BE49-F238E27FC236}">
                    <a16:creationId xmlns="" xmlns:a16="http://schemas.microsoft.com/office/drawing/2014/main" id="{6EB21252-5524-4BB2-845E-ED9D5FE6BE7E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99" name="Rechte verbindingslijn 198">
                <a:extLst>
                  <a:ext uri="{FF2B5EF4-FFF2-40B4-BE49-F238E27FC236}">
                    <a16:creationId xmlns="" xmlns:a16="http://schemas.microsoft.com/office/drawing/2014/main" id="{93EBA5B7-E912-41BF-AE24-C385DDDAB7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200" name="Gelijkbenige driehoek 199">
                <a:extLst>
                  <a:ext uri="{FF2B5EF4-FFF2-40B4-BE49-F238E27FC236}">
                    <a16:creationId xmlns="" xmlns:a16="http://schemas.microsoft.com/office/drawing/2014/main" id="{3D38D0DD-DFC1-4188-9F9E-1E08D39DFA59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  <p:grpSp>
          <p:nvGrpSpPr>
            <p:cNvPr id="129" name="Groep 128">
              <a:extLst>
                <a:ext uri="{FF2B5EF4-FFF2-40B4-BE49-F238E27FC236}">
                  <a16:creationId xmlns="" xmlns:a16="http://schemas.microsoft.com/office/drawing/2014/main" id="{C8E88E43-CB62-440D-8FE9-CFB24D983B54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50" name="Rechthoek 149">
                <a:extLst>
                  <a:ext uri="{FF2B5EF4-FFF2-40B4-BE49-F238E27FC236}">
                    <a16:creationId xmlns="" xmlns:a16="http://schemas.microsoft.com/office/drawing/2014/main" id="{DBDA48B9-DB5D-4F56-87CB-15F9C144BD1A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C0C0C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51" name="Ovaal 150">
                <a:extLst>
                  <a:ext uri="{FF2B5EF4-FFF2-40B4-BE49-F238E27FC236}">
                    <a16:creationId xmlns="" xmlns:a16="http://schemas.microsoft.com/office/drawing/2014/main" id="{A2423378-61EE-4BB3-82DF-C9821E0FA9D2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52" name="Vrije vorm: vorm 151">
                <a:extLst>
                  <a:ext uri="{FF2B5EF4-FFF2-40B4-BE49-F238E27FC236}">
                    <a16:creationId xmlns="" xmlns:a16="http://schemas.microsoft.com/office/drawing/2014/main" id="{20FAEA12-7542-4153-9DED-051A478BBF00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153" name="Rechthoek: afgeronde hoeken 152">
                <a:extLst>
                  <a:ext uri="{FF2B5EF4-FFF2-40B4-BE49-F238E27FC236}">
                    <a16:creationId xmlns="" xmlns:a16="http://schemas.microsoft.com/office/drawing/2014/main" id="{B9EF5968-C811-4BBD-953E-9C6889572EC3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154" name="Rechte verbindingslijn 153">
                <a:extLst>
                  <a:ext uri="{FF2B5EF4-FFF2-40B4-BE49-F238E27FC236}">
                    <a16:creationId xmlns="" xmlns:a16="http://schemas.microsoft.com/office/drawing/2014/main" id="{4979B634-80BC-403D-B048-EC86AF4048D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155" name="Rechte verbindingslijn 154">
                <a:extLst>
                  <a:ext uri="{FF2B5EF4-FFF2-40B4-BE49-F238E27FC236}">
                    <a16:creationId xmlns="" xmlns:a16="http://schemas.microsoft.com/office/drawing/2014/main" id="{16E5CCBD-A6F9-414A-B842-C5E11320D98E}"/>
                  </a:ext>
                </a:extLst>
              </p:cNvPr>
              <p:cNvCxnSpPr>
                <a:cxnSpLocks/>
                <a:stCxn id="153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  <p:sp>
          <p:nvSpPr>
            <p:cNvPr id="130" name="Ovaal 129">
              <a:extLst>
                <a:ext uri="{FF2B5EF4-FFF2-40B4-BE49-F238E27FC236}">
                  <a16:creationId xmlns="" xmlns:a16="http://schemas.microsoft.com/office/drawing/2014/main" id="{8ADAACEC-6633-411F-B78C-CE53437CCC5E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rgbClr val="E81E63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31" name="Rechthoek 130">
              <a:extLst>
                <a:ext uri="{FF2B5EF4-FFF2-40B4-BE49-F238E27FC236}">
                  <a16:creationId xmlns="" xmlns:a16="http://schemas.microsoft.com/office/drawing/2014/main" id="{D49389BB-0AD2-4E7B-B1D1-DB6FDC9EED62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81E6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Om het logo te schalen of bij te snijden, 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. Schaal met de bolletjes het logo en met de hoekjes het logokader.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cs typeface="Segoe UI Light" panose="020B0502040204020203" pitchFamily="34" charset="0"/>
              </a:endParaRPr>
            </a:p>
          </p:txBody>
        </p:sp>
        <p:cxnSp>
          <p:nvCxnSpPr>
            <p:cNvPr id="132" name="Rechte verbindingslijn 131">
              <a:extLst>
                <a:ext uri="{FF2B5EF4-FFF2-40B4-BE49-F238E27FC236}">
                  <a16:creationId xmlns="" xmlns:a16="http://schemas.microsoft.com/office/drawing/2014/main" id="{EB52366B-6AB9-468A-B1D8-3BF7287B5B9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E81E63"/>
              </a:solidFill>
              <a:prstDash val="solid"/>
            </a:ln>
            <a:effectLst/>
          </p:spPr>
        </p:cxnSp>
        <p:grpSp>
          <p:nvGrpSpPr>
            <p:cNvPr id="133" name="Groep 132">
              <a:extLst>
                <a:ext uri="{FF2B5EF4-FFF2-40B4-BE49-F238E27FC236}">
                  <a16:creationId xmlns="" xmlns:a16="http://schemas.microsoft.com/office/drawing/2014/main" id="{35134634-CF58-4516-81E5-C70C4D55F3CA}"/>
                </a:ext>
              </a:extLst>
            </p:cNvPr>
            <p:cNvGrpSpPr/>
            <p:nvPr userDrawn="1"/>
          </p:nvGrpSpPr>
          <p:grpSpPr>
            <a:xfrm>
              <a:off x="12696514" y="3566064"/>
              <a:ext cx="514284" cy="612918"/>
              <a:chOff x="12682980" y="3403241"/>
              <a:chExt cx="622284" cy="741632"/>
            </a:xfrm>
          </p:grpSpPr>
          <p:grpSp>
            <p:nvGrpSpPr>
              <p:cNvPr id="134" name="Groep 133">
                <a:extLst>
                  <a:ext uri="{FF2B5EF4-FFF2-40B4-BE49-F238E27FC236}">
                    <a16:creationId xmlns="" xmlns:a16="http://schemas.microsoft.com/office/drawing/2014/main" id="{29A08D57-6580-4FA8-8FAD-53FFD62ECDCF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37" name="Groep 136">
                  <a:extLst>
                    <a:ext uri="{FF2B5EF4-FFF2-40B4-BE49-F238E27FC236}">
                      <a16:creationId xmlns="" xmlns:a16="http://schemas.microsoft.com/office/drawing/2014/main" id="{F871689F-A6F2-48BF-A80D-080DDE653370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44" name="Groep 143">
                    <a:extLst>
                      <a:ext uri="{FF2B5EF4-FFF2-40B4-BE49-F238E27FC236}">
                        <a16:creationId xmlns="" xmlns:a16="http://schemas.microsoft.com/office/drawing/2014/main" id="{076BBD66-84E9-4990-B36B-98A79C4193C6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47" name="Rechthoek 146">
                      <a:extLst>
                        <a:ext uri="{FF2B5EF4-FFF2-40B4-BE49-F238E27FC236}">
                          <a16:creationId xmlns="" xmlns:a16="http://schemas.microsoft.com/office/drawing/2014/main" id="{255F8A06-43A3-4412-89E1-57C7DC0026C7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8" name="Rechthoek 147">
                      <a:extLst>
                        <a:ext uri="{FF2B5EF4-FFF2-40B4-BE49-F238E27FC236}">
                          <a16:creationId xmlns="" xmlns:a16="http://schemas.microsoft.com/office/drawing/2014/main" id="{B59E50C3-2CF5-4089-A5FE-63C8507D2BD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  <a:miter lim="800000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49" name="Ovaal 148">
                      <a:extLst>
                        <a:ext uri="{FF2B5EF4-FFF2-40B4-BE49-F238E27FC236}">
                          <a16:creationId xmlns="" xmlns:a16="http://schemas.microsoft.com/office/drawing/2014/main" id="{EF141987-FAEE-44F0-88D8-7A3840277FF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12700" cap="flat" cmpd="sng" algn="ctr">
                      <a:noFill/>
                      <a:prstDash val="solid"/>
                      <a:miter lim="800000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Segoe UI Light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145" name="Afbeelding 144">
                    <a:extLst>
                      <a:ext uri="{FF2B5EF4-FFF2-40B4-BE49-F238E27FC236}">
                        <a16:creationId xmlns="" xmlns:a16="http://schemas.microsoft.com/office/drawing/2014/main" id="{AC622C7F-E96D-4088-8A7E-C7D5D4D0A5B5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13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14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46" name="Afbeelding 145">
                    <a:extLst>
                      <a:ext uri="{FF2B5EF4-FFF2-40B4-BE49-F238E27FC236}">
                        <a16:creationId xmlns="" xmlns:a16="http://schemas.microsoft.com/office/drawing/2014/main" id="{1FDB5787-CA74-4D7A-B95A-9AC16E868933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15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16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38" name="Groep 137">
                  <a:extLst>
                    <a:ext uri="{FF2B5EF4-FFF2-40B4-BE49-F238E27FC236}">
                      <a16:creationId xmlns="" xmlns:a16="http://schemas.microsoft.com/office/drawing/2014/main" id="{46DBC47E-4575-46E3-BE99-FBD6008E7E3E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42" name="Rechthoek 141">
                    <a:extLst>
                      <a:ext uri="{FF2B5EF4-FFF2-40B4-BE49-F238E27FC236}">
                        <a16:creationId xmlns="" xmlns:a16="http://schemas.microsoft.com/office/drawing/2014/main" id="{95AA4305-7F18-41BE-8223-B24B6669D6D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3" name="Rechthoek 142">
                    <a:extLst>
                      <a:ext uri="{FF2B5EF4-FFF2-40B4-BE49-F238E27FC236}">
                        <a16:creationId xmlns="" xmlns:a16="http://schemas.microsoft.com/office/drawing/2014/main" id="{8345E09A-661E-408D-8CBA-C9617EC03A01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39" name="Groep 138">
                  <a:extLst>
                    <a:ext uri="{FF2B5EF4-FFF2-40B4-BE49-F238E27FC236}">
                      <a16:creationId xmlns="" xmlns:a16="http://schemas.microsoft.com/office/drawing/2014/main" id="{69620E45-0081-4B39-A1B0-CBBDC6ED0B2F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40" name="Rechthoek 139">
                    <a:extLst>
                      <a:ext uri="{FF2B5EF4-FFF2-40B4-BE49-F238E27FC236}">
                        <a16:creationId xmlns="" xmlns:a16="http://schemas.microsoft.com/office/drawing/2014/main" id="{ADF6CA12-60B0-44D1-8C14-E8DCDB57949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41" name="Rechthoek 140">
                    <a:extLst>
                      <a:ext uri="{FF2B5EF4-FFF2-40B4-BE49-F238E27FC236}">
                        <a16:creationId xmlns="" xmlns:a16="http://schemas.microsoft.com/office/drawing/2014/main" id="{92FF0700-A4B6-4F18-9B04-74B66D93CD75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35" name="Rechthoek 134">
                <a:extLst>
                  <a:ext uri="{FF2B5EF4-FFF2-40B4-BE49-F238E27FC236}">
                    <a16:creationId xmlns="" xmlns:a16="http://schemas.microsoft.com/office/drawing/2014/main" id="{B9DE6D92-53EA-4F24-8694-1C1BEBD93BAE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36" name="Gelijkbenige driehoek 135">
                <a:extLst>
                  <a:ext uri="{FF2B5EF4-FFF2-40B4-BE49-F238E27FC236}">
                    <a16:creationId xmlns="" xmlns:a16="http://schemas.microsoft.com/office/drawing/2014/main" id="{1E45DCD2-E97A-469D-9024-C15C6302ECB3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</p:grpSp>
      </p:grpSp>
      <p:sp>
        <p:nvSpPr>
          <p:cNvPr id="96" name="Gelijkbenige driehoek 2">
            <a:extLst>
              <a:ext uri="{FF2B5EF4-FFF2-40B4-BE49-F238E27FC236}">
                <a16:creationId xmlns="" xmlns:a16="http://schemas.microsoft.com/office/drawing/2014/main" id="{B7B4A426-4CF9-41E6-9D0F-684A1C65089A}"/>
              </a:ext>
            </a:extLst>
          </p:cNvPr>
          <p:cNvSpPr/>
          <p:nvPr userDrawn="1"/>
        </p:nvSpPr>
        <p:spPr>
          <a:xfrm rot="16200000">
            <a:off x="10234402" y="4910349"/>
            <a:ext cx="1295822" cy="2619373"/>
          </a:xfrm>
          <a:custGeom>
            <a:avLst/>
            <a:gdLst>
              <a:gd name="connsiteX0" fmla="*/ 0 w 1295821"/>
              <a:gd name="connsiteY0" fmla="*/ 1828800 h 1828800"/>
              <a:gd name="connsiteX1" fmla="*/ 0 w 1295821"/>
              <a:gd name="connsiteY1" fmla="*/ 0 h 1828800"/>
              <a:gd name="connsiteX2" fmla="*/ 1295821 w 1295821"/>
              <a:gd name="connsiteY2" fmla="*/ 1828800 h 1828800"/>
              <a:gd name="connsiteX3" fmla="*/ 0 w 1295821"/>
              <a:gd name="connsiteY3" fmla="*/ 1828800 h 1828800"/>
              <a:gd name="connsiteX0" fmla="*/ 1 w 1295822"/>
              <a:gd name="connsiteY0" fmla="*/ 2619373 h 2619373"/>
              <a:gd name="connsiteX1" fmla="*/ 0 w 1295822"/>
              <a:gd name="connsiteY1" fmla="*/ 0 h 2619373"/>
              <a:gd name="connsiteX2" fmla="*/ 1295822 w 1295822"/>
              <a:gd name="connsiteY2" fmla="*/ 2619373 h 2619373"/>
              <a:gd name="connsiteX3" fmla="*/ 1 w 1295822"/>
              <a:gd name="connsiteY3" fmla="*/ 2619373 h 2619373"/>
              <a:gd name="connsiteX0" fmla="*/ 1 w 1295822"/>
              <a:gd name="connsiteY0" fmla="*/ 2619373 h 2619373"/>
              <a:gd name="connsiteX1" fmla="*/ 0 w 1295822"/>
              <a:gd name="connsiteY1" fmla="*/ 0 h 2619373"/>
              <a:gd name="connsiteX2" fmla="*/ 1295822 w 1295822"/>
              <a:gd name="connsiteY2" fmla="*/ 2619373 h 2619373"/>
              <a:gd name="connsiteX3" fmla="*/ 1 w 1295822"/>
              <a:gd name="connsiteY3" fmla="*/ 2619373 h 2619373"/>
              <a:gd name="connsiteX0" fmla="*/ 1 w 1295822"/>
              <a:gd name="connsiteY0" fmla="*/ 2619373 h 2619373"/>
              <a:gd name="connsiteX1" fmla="*/ 0 w 1295822"/>
              <a:gd name="connsiteY1" fmla="*/ 0 h 2619373"/>
              <a:gd name="connsiteX2" fmla="*/ 1295822 w 1295822"/>
              <a:gd name="connsiteY2" fmla="*/ 2619373 h 2619373"/>
              <a:gd name="connsiteX3" fmla="*/ 1 w 1295822"/>
              <a:gd name="connsiteY3" fmla="*/ 2619373 h 2619373"/>
              <a:gd name="connsiteX0" fmla="*/ 1 w 1295822"/>
              <a:gd name="connsiteY0" fmla="*/ 2619373 h 2619373"/>
              <a:gd name="connsiteX1" fmla="*/ 0 w 1295822"/>
              <a:gd name="connsiteY1" fmla="*/ 0 h 2619373"/>
              <a:gd name="connsiteX2" fmla="*/ 1295822 w 1295822"/>
              <a:gd name="connsiteY2" fmla="*/ 2619373 h 2619373"/>
              <a:gd name="connsiteX3" fmla="*/ 1 w 1295822"/>
              <a:gd name="connsiteY3" fmla="*/ 2619373 h 261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822" h="2619373">
                <a:moveTo>
                  <a:pt x="1" y="2619373"/>
                </a:moveTo>
                <a:cubicBezTo>
                  <a:pt x="1" y="1746249"/>
                  <a:pt x="0" y="873124"/>
                  <a:pt x="0" y="0"/>
                </a:cubicBezTo>
                <a:lnTo>
                  <a:pt x="1295822" y="2619373"/>
                </a:lnTo>
                <a:lnTo>
                  <a:pt x="1" y="26193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schemeClr val="bg2">
                <a:lumMod val="50000"/>
                <a:alpha val="26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97" name="Tijdelijke aanduiding voor tekst 5">
            <a:extLst>
              <a:ext uri="{FF2B5EF4-FFF2-40B4-BE49-F238E27FC236}">
                <a16:creationId xmlns="" xmlns:a16="http://schemas.microsoft.com/office/drawing/2014/main" id="{886BDD97-435F-48D7-A257-1C7AADED455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14350" y="4965700"/>
            <a:ext cx="5232400" cy="493713"/>
          </a:xfr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nl-NL" dirty="0"/>
              <a:t>Vul hier ‘Tijd voor een kopje koffie?’ in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="" xmlns:a16="http://schemas.microsoft.com/office/drawing/2014/main" id="{34CBF678-FC1C-4EE2-80DF-965B5FCEBCC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03238" y="4454525"/>
            <a:ext cx="5243512" cy="611188"/>
          </a:xfrm>
        </p:spPr>
        <p:txBody>
          <a:bodyPr/>
          <a:lstStyle>
            <a:lvl1pPr marL="0" indent="0">
              <a:buNone/>
              <a:defRPr lang="nl-NL" sz="32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defRPr>
            </a:lvl1pPr>
          </a:lstStyle>
          <a:p>
            <a:pPr lvl="0"/>
            <a:r>
              <a:rPr lang="nl-NL" sz="3200" kern="1200" dirty="0">
                <a:solidFill>
                  <a:schemeClr val="accent2"/>
                </a:solidFill>
                <a:latin typeface="+mj-lt"/>
                <a:ea typeface="+mn-ea"/>
                <a:cs typeface="+mn-cs"/>
              </a:rPr>
              <a:t>Vul hier ‘Pauze’ in</a:t>
            </a:r>
            <a:endParaRPr lang="nl-NL" dirty="0"/>
          </a:p>
        </p:txBody>
      </p:sp>
      <p:pic>
        <p:nvPicPr>
          <p:cNvPr id="94" name="Afbeelding 93">
            <a:extLst>
              <a:ext uri="{FF2B5EF4-FFF2-40B4-BE49-F238E27FC236}">
                <a16:creationId xmlns="" xmlns:a16="http://schemas.microsoft.com/office/drawing/2014/main" id="{62F54ED2-A515-4D86-8D55-BBDAA45BB54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543067" y="5987492"/>
            <a:ext cx="458450" cy="328418"/>
          </a:xfrm>
          <a:prstGeom prst="rect">
            <a:avLst/>
          </a:prstGeom>
        </p:spPr>
      </p:pic>
      <p:sp>
        <p:nvSpPr>
          <p:cNvPr id="95" name="Tijdelijke aanduiding voor afbeelding 2">
            <a:extLst>
              <a:ext uri="{FF2B5EF4-FFF2-40B4-BE49-F238E27FC236}">
                <a16:creationId xmlns="" xmlns:a16="http://schemas.microsoft.com/office/drawing/2014/main" id="{E8D7C97C-0170-4C15-9DEF-EE35B56695A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744200" y="6298855"/>
            <a:ext cx="1326314" cy="496800"/>
          </a:xfrm>
          <a:noFill/>
        </p:spPr>
        <p:txBody>
          <a:bodyPr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nl-NL" dirty="0"/>
              <a:t>  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2165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xit" presetSubtype="1" repeatCount="indefinite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" dur="6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6000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5999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6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2" presetClass="exit" presetSubtype="1" repeatCount="indefinite" accel="10000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7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000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accel="10000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animRot by="21600000">
                                      <p:cBhvr>
                                        <p:cTn id="29" dur="7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2" presetClass="exit" presetSubtype="1" repeatCount="indefinite" accel="10000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6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6500"/>
                                        <p:tgtEl>
                                          <p:spTgt spid="2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6499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accel="10000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animRot by="21600000">
                                      <p:cBhvr>
                                        <p:cTn id="35" dur="6500" fill="hold"/>
                                        <p:tgtEl>
                                          <p:spTgt spid="2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xit" presetSubtype="1" repeatCount="indefinite" accel="10000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7" dur="8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80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7999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8" presetClass="emph" presetSubtype="0" repeatCount="indefinite" ac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41" dur="8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2" presetID="2" presetClass="exit" presetSubtype="1" repeatCount="indefinite" accel="10000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7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0"/>
                                        <p:tgtEl>
                                          <p:spTgt spid="2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7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8" presetClass="emph" presetSubtype="0" repeatCount="indefinite" accel="100000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Rot by="-21600000">
                                      <p:cBhvr>
                                        <p:cTn id="47" dur="7500" fill="hold"/>
                                        <p:tgtEl>
                                          <p:spTgt spid="2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2" presetClass="exit" presetSubtype="1" repeatCount="indefinite" ac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7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70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6999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8" presetClass="emph" presetSubtype="0" repeatCount="indefinite" ac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-21600000">
                                      <p:cBhvr>
                                        <p:cTn id="53" dur="7000" fill="hold"/>
                                        <p:tgtEl>
                                          <p:spTgt spid="2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4" presetID="2" presetClass="exit" presetSubtype="1" repeatCount="indefinite" accel="10000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500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5499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8" presetClass="emph" presetSubtype="0" repeatCount="indefinite" accel="100000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Rot by="-21600000">
                                      <p:cBhvr>
                                        <p:cTn id="59" dur="55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2" presetClass="exit" presetSubtype="1" repeatCount="indefinite" ac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8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8500"/>
                                        <p:tgtEl>
                                          <p:spTgt spid="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8499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8" presetClass="emph" presetSubtype="0" repeatCount="indefinite" ac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-21600000">
                                      <p:cBhvr>
                                        <p:cTn id="65" dur="8500" fill="hold"/>
                                        <p:tgtEl>
                                          <p:spTgt spid="2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5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" grpId="0" animBg="1"/>
      <p:bldP spid="230" grpId="1" animBg="1"/>
      <p:bldP spid="231" grpId="0" animBg="1"/>
      <p:bldP spid="231" grpId="1" animBg="1"/>
      <p:bldP spid="232" grpId="0" animBg="1"/>
      <p:bldP spid="232" grpId="1" animBg="1"/>
      <p:bldP spid="233" grpId="0" animBg="1"/>
      <p:bldP spid="233" grpId="1" animBg="1"/>
      <p:bldP spid="234" grpId="0" animBg="1"/>
      <p:bldP spid="234" grpId="1" animBg="1"/>
      <p:bldP spid="235" grpId="0" animBg="1"/>
      <p:bldP spid="235" grpId="1" animBg="1"/>
      <p:bldP spid="236" grpId="0" animBg="1"/>
      <p:bldP spid="236" grpId="1" animBg="1"/>
      <p:bldP spid="237" grpId="0" animBg="1"/>
      <p:bldP spid="237" grpId="1" animBg="1"/>
      <p:bldP spid="241" grpId="0"/>
      <p:bldP spid="8" grpId="0"/>
      <p:bldP spid="8" grpId="1"/>
      <p:bldP spid="9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lui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Rechthoek 87">
            <a:extLst>
              <a:ext uri="{FF2B5EF4-FFF2-40B4-BE49-F238E27FC236}">
                <a16:creationId xmlns="" xmlns:a16="http://schemas.microsoft.com/office/drawing/2014/main" id="{9CB2427A-42A3-4C44-B16F-C70BC97FB2E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Rechthoek 88">
            <a:extLst>
              <a:ext uri="{FF2B5EF4-FFF2-40B4-BE49-F238E27FC236}">
                <a16:creationId xmlns="" xmlns:a16="http://schemas.microsoft.com/office/drawing/2014/main" id="{44E1570D-6674-4CDF-8900-A691537A4312}"/>
              </a:ext>
            </a:extLst>
          </p:cNvPr>
          <p:cNvSpPr/>
          <p:nvPr userDrawn="1"/>
        </p:nvSpPr>
        <p:spPr>
          <a:xfrm>
            <a:off x="-60227" y="0"/>
            <a:ext cx="12252227" cy="71708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/>
          <p:cNvSpPr txBox="1"/>
          <p:nvPr userDrawn="1"/>
        </p:nvSpPr>
        <p:spPr>
          <a:xfrm>
            <a:off x="102799" y="-550189"/>
            <a:ext cx="1219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Titel slide</a:t>
            </a:r>
            <a:endParaRPr lang="nl-NL" sz="1400" b="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5" name="Instructie">
            <a:extLst>
              <a:ext uri="{FF2B5EF4-FFF2-40B4-BE49-F238E27FC236}">
                <a16:creationId xmlns="" xmlns:a16="http://schemas.microsoft.com/office/drawing/2014/main" id="{6098F4A2-88A7-4BDE-89CA-7BB2B3754EF8}"/>
              </a:ext>
            </a:extLst>
          </p:cNvPr>
          <p:cNvGrpSpPr/>
          <p:nvPr userDrawn="1"/>
        </p:nvGrpSpPr>
        <p:grpSpPr>
          <a:xfrm>
            <a:off x="-3254441" y="0"/>
            <a:ext cx="3201327" cy="6001164"/>
            <a:chOff x="-3437547" y="1434"/>
            <a:chExt cx="3201327" cy="6001164"/>
          </a:xfrm>
        </p:grpSpPr>
        <p:cxnSp>
          <p:nvCxnSpPr>
            <p:cNvPr id="6" name="Rechte verbindingslijn 5">
              <a:extLst>
                <a:ext uri="{FF2B5EF4-FFF2-40B4-BE49-F238E27FC236}">
                  <a16:creationId xmlns="" xmlns:a16="http://schemas.microsoft.com/office/drawing/2014/main" id="{E3045FE8-9299-4E65-9F68-5BB90836F5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7" name="Ovaal 6">
              <a:extLst>
                <a:ext uri="{FF2B5EF4-FFF2-40B4-BE49-F238E27FC236}">
                  <a16:creationId xmlns="" xmlns:a16="http://schemas.microsoft.com/office/drawing/2014/main" id="{6D73887C-E81B-4B31-8AEC-C77934BE76E5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="" xmlns:a16="http://schemas.microsoft.com/office/drawing/2014/main" id="{0658791A-CFDC-4E23-8CF2-79459EA58490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28600" marR="0" lvl="5" indent="-228600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Opsomming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="" xmlns:a16="http://schemas.microsoft.com/office/drawing/2014/main" id="{F011E866-DFDE-4A1F-ADCB-B2A37EC9FCA9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="" xmlns:a16="http://schemas.microsoft.com/office/drawing/2014/main" id="{C69C99FF-6D0F-4FF1-9454-7FF01A15B7A0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6" indent="-265113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Alfabet onder opsomming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="" xmlns:a16="http://schemas.microsoft.com/office/drawing/2014/main" id="{8772C6F4-05EF-4606-ADC6-77B8504163E7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="" xmlns:a16="http://schemas.microsoft.com/office/drawing/2014/main" id="{6C5C27E1-95CE-4A9D-B78E-EACFA5988494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627063" marR="0" lvl="7" indent="-180975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onder opsomming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="" xmlns:a16="http://schemas.microsoft.com/office/drawing/2014/main" id="{5B781ACC-D449-4DB4-9ED2-389B313A4C69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="" xmlns:a16="http://schemas.microsoft.com/office/drawing/2014/main" id="{D0C3CD5D-3E36-4541-AA94-1C4936CAE164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Italic tekst</a:t>
              </a:r>
            </a:p>
          </p:txBody>
        </p:sp>
        <p:grpSp>
          <p:nvGrpSpPr>
            <p:cNvPr id="16" name="Meer informatie">
              <a:extLst>
                <a:ext uri="{FF2B5EF4-FFF2-40B4-BE49-F238E27FC236}">
                  <a16:creationId xmlns="" xmlns:a16="http://schemas.microsoft.com/office/drawing/2014/main" id="{4FCBD078-C73E-41C2-94CE-B6270DD9D755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84" name="Freeform 101">
                <a:extLst>
                  <a:ext uri="{FF2B5EF4-FFF2-40B4-BE49-F238E27FC236}">
                    <a16:creationId xmlns="" xmlns:a16="http://schemas.microsoft.com/office/drawing/2014/main" id="{3C18DC73-8EF8-4FD1-A899-157E45367B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85" name="Rechthoek 84">
                <a:extLst>
                  <a:ext uri="{FF2B5EF4-FFF2-40B4-BE49-F238E27FC236}">
                    <a16:creationId xmlns="" xmlns:a16="http://schemas.microsoft.com/office/drawing/2014/main" id="{F6738EA5-13EA-49A2-B95F-C6EBA69E69C2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86" name="Rechte verbindingslijn 85">
                <a:extLst>
                  <a:ext uri="{FF2B5EF4-FFF2-40B4-BE49-F238E27FC236}">
                    <a16:creationId xmlns="" xmlns:a16="http://schemas.microsoft.com/office/drawing/2014/main" id="{49C18CFC-A95E-4817-803F-973ADFDA68C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17" name="Rechthoek 16">
              <a:extLst>
                <a:ext uri="{FF2B5EF4-FFF2-40B4-BE49-F238E27FC236}">
                  <a16:creationId xmlns="" xmlns:a16="http://schemas.microsoft.com/office/drawing/2014/main" id="{A73637F5-7747-434D-A6D3-2B05715237FA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Oswald"/>
                  <a:cs typeface="Segoe UI Light" panose="020B0502040204020203" pitchFamily="34" charset="0"/>
                </a:rPr>
                <a:t>TEKST NIVEAUS kiezen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="" xmlns:a16="http://schemas.microsoft.com/office/drawing/2014/main" id="{C6F7AEF7-08E3-4AAF-B147-2BE9A212FAB8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9" name="Rechte verbindingslijn 18">
              <a:extLst>
                <a:ext uri="{FF2B5EF4-FFF2-40B4-BE49-F238E27FC236}">
                  <a16:creationId xmlns="" xmlns:a16="http://schemas.microsoft.com/office/drawing/2014/main" id="{BB08DF57-643C-4FEA-8FA0-B90CE1457F8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20" name="Groep 19">
              <a:extLst>
                <a:ext uri="{FF2B5EF4-FFF2-40B4-BE49-F238E27FC236}">
                  <a16:creationId xmlns="" xmlns:a16="http://schemas.microsoft.com/office/drawing/2014/main" id="{5ECF9920-0DE6-4269-8C08-1B9615757F0E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32" name="Rechthoek 31">
                <a:extLst>
                  <a:ext uri="{FF2B5EF4-FFF2-40B4-BE49-F238E27FC236}">
                    <a16:creationId xmlns="" xmlns:a16="http://schemas.microsoft.com/office/drawing/2014/main" id="{9133C136-8108-4416-9206-E142205FECE0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33" name="Rechte verbindingslijn 32">
                <a:extLst>
                  <a:ext uri="{FF2B5EF4-FFF2-40B4-BE49-F238E27FC236}">
                    <a16:creationId xmlns="" xmlns:a16="http://schemas.microsoft.com/office/drawing/2014/main" id="{4C212AD3-4AFE-44F9-B1E7-CF90F536D7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cxnSp>
            <p:nvCxnSpPr>
              <p:cNvPr id="34" name="Rechte verbindingslijn 33">
                <a:extLst>
                  <a:ext uri="{FF2B5EF4-FFF2-40B4-BE49-F238E27FC236}">
                    <a16:creationId xmlns="" xmlns:a16="http://schemas.microsoft.com/office/drawing/2014/main" id="{10C14290-13BF-4D56-8BFD-46B8FBB037F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sp>
            <p:nvSpPr>
              <p:cNvPr id="35" name="Rechthoek 34">
                <a:extLst>
                  <a:ext uri="{FF2B5EF4-FFF2-40B4-BE49-F238E27FC236}">
                    <a16:creationId xmlns="" xmlns:a16="http://schemas.microsoft.com/office/drawing/2014/main" id="{823D6930-ED48-4464-B63D-5D2B0FFC6A33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grpSp>
            <p:nvGrpSpPr>
              <p:cNvPr id="36" name="Groep 35">
                <a:extLst>
                  <a:ext uri="{FF2B5EF4-FFF2-40B4-BE49-F238E27FC236}">
                    <a16:creationId xmlns="" xmlns:a16="http://schemas.microsoft.com/office/drawing/2014/main" id="{A75BC862-D2AB-4071-A1CC-A30F31F0CE7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5" name="Groep 74">
                  <a:extLst>
                    <a:ext uri="{FF2B5EF4-FFF2-40B4-BE49-F238E27FC236}">
                      <a16:creationId xmlns="" xmlns:a16="http://schemas.microsoft.com/office/drawing/2014/main" id="{2C84A39F-2AB4-45F4-8ADE-8C1561F8061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9" name="Rechte verbindingslijn 78">
                    <a:extLst>
                      <a:ext uri="{FF2B5EF4-FFF2-40B4-BE49-F238E27FC236}">
                        <a16:creationId xmlns="" xmlns:a16="http://schemas.microsoft.com/office/drawing/2014/main" id="{7FBE490A-1BBA-488C-B802-A7C26C0D14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="" xmlns:a16="http://schemas.microsoft.com/office/drawing/2014/main" id="{7C054012-BA95-4F49-80A1-C268D9D5CDB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="" xmlns:a16="http://schemas.microsoft.com/office/drawing/2014/main" id="{7EB514F0-FB18-4F0D-AC69-871F4B435F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="" xmlns:a16="http://schemas.microsoft.com/office/drawing/2014/main" id="{19303A51-FD9E-49A3-B98A-AF4239E8AE5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3" name="Rechte verbindingslijn 82">
                    <a:extLst>
                      <a:ext uri="{FF2B5EF4-FFF2-40B4-BE49-F238E27FC236}">
                        <a16:creationId xmlns="" xmlns:a16="http://schemas.microsoft.com/office/drawing/2014/main" id="{D97F377A-1525-4C75-ABAD-25CA7B8208B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6" name="Groep 75">
                  <a:extLst>
                    <a:ext uri="{FF2B5EF4-FFF2-40B4-BE49-F238E27FC236}">
                      <a16:creationId xmlns="" xmlns:a16="http://schemas.microsoft.com/office/drawing/2014/main" id="{68FD5CB1-4B06-4339-9CD1-CE62A1A5B8D1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7" name="Rechthoek 76">
                    <a:extLst>
                      <a:ext uri="{FF2B5EF4-FFF2-40B4-BE49-F238E27FC236}">
                        <a16:creationId xmlns="" xmlns:a16="http://schemas.microsoft.com/office/drawing/2014/main" id="{630F1FF3-FC77-4FAC-BF64-68928F271F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8" name="Pijl: punthaak 77">
                    <a:extLst>
                      <a:ext uri="{FF2B5EF4-FFF2-40B4-BE49-F238E27FC236}">
                        <a16:creationId xmlns="" xmlns:a16="http://schemas.microsoft.com/office/drawing/2014/main" id="{DE5AB114-4425-4DDE-A7C1-42956EA0775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7" name="Groep 36">
                <a:extLst>
                  <a:ext uri="{FF2B5EF4-FFF2-40B4-BE49-F238E27FC236}">
                    <a16:creationId xmlns="" xmlns:a16="http://schemas.microsoft.com/office/drawing/2014/main" id="{9793D673-9F43-472E-9421-33D879F38EA5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6" name="Groep 65">
                  <a:extLst>
                    <a:ext uri="{FF2B5EF4-FFF2-40B4-BE49-F238E27FC236}">
                      <a16:creationId xmlns="" xmlns:a16="http://schemas.microsoft.com/office/drawing/2014/main" id="{0776C853-F0F3-4B11-9791-CD9BF3F28880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70" name="Rechte verbindingslijn 69">
                    <a:extLst>
                      <a:ext uri="{FF2B5EF4-FFF2-40B4-BE49-F238E27FC236}">
                        <a16:creationId xmlns="" xmlns:a16="http://schemas.microsoft.com/office/drawing/2014/main" id="{886B6A9E-E473-4708-A325-44A56896A3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="" xmlns:a16="http://schemas.microsoft.com/office/drawing/2014/main" id="{2D05E1F1-7213-42F1-8C6A-D1C390FAD5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="" xmlns:a16="http://schemas.microsoft.com/office/drawing/2014/main" id="{EF6EB176-42E6-43CB-BF32-90709D92A9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="" xmlns:a16="http://schemas.microsoft.com/office/drawing/2014/main" id="{FA24A207-532C-4E2E-8CBB-BA7293B595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="" xmlns:a16="http://schemas.microsoft.com/office/drawing/2014/main" id="{2ADE9C6D-293A-4735-9069-6028E518A0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7" name="Groep 66">
                  <a:extLst>
                    <a:ext uri="{FF2B5EF4-FFF2-40B4-BE49-F238E27FC236}">
                      <a16:creationId xmlns="" xmlns:a16="http://schemas.microsoft.com/office/drawing/2014/main" id="{3E5D5033-6975-44B6-B96F-5BD1059F1DD0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="" xmlns:a16="http://schemas.microsoft.com/office/drawing/2014/main" id="{34DEBE05-1D1F-472E-8D75-ECD86962DA2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" name="Pijl: punthaak 68">
                    <a:extLst>
                      <a:ext uri="{FF2B5EF4-FFF2-40B4-BE49-F238E27FC236}">
                        <a16:creationId xmlns="" xmlns:a16="http://schemas.microsoft.com/office/drawing/2014/main" id="{A69F4E19-85AE-4A86-8F2D-98B129E635E5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</p:grpSp>
          </p:grpSp>
          <p:cxnSp>
            <p:nvCxnSpPr>
              <p:cNvPr id="38" name="Rechte verbindingslijn 37">
                <a:extLst>
                  <a:ext uri="{FF2B5EF4-FFF2-40B4-BE49-F238E27FC236}">
                    <a16:creationId xmlns="" xmlns:a16="http://schemas.microsoft.com/office/drawing/2014/main" id="{38D16265-8FF4-4079-97E2-00F1C1EDA69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9" name="Rechte verbindingslijn 38">
                <a:extLst>
                  <a:ext uri="{FF2B5EF4-FFF2-40B4-BE49-F238E27FC236}">
                    <a16:creationId xmlns="" xmlns:a16="http://schemas.microsoft.com/office/drawing/2014/main" id="{6B26C3BF-99C4-4470-8400-48DE02648E6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40" name="Groep 39">
                <a:extLst>
                  <a:ext uri="{FF2B5EF4-FFF2-40B4-BE49-F238E27FC236}">
                    <a16:creationId xmlns="" xmlns:a16="http://schemas.microsoft.com/office/drawing/2014/main" id="{2CE7AD40-34A6-498B-96B9-6E8AC2BB84D8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5" name="Rechthoek 54">
                  <a:extLst>
                    <a:ext uri="{FF2B5EF4-FFF2-40B4-BE49-F238E27FC236}">
                      <a16:creationId xmlns="" xmlns:a16="http://schemas.microsoft.com/office/drawing/2014/main" id="{5E7FD05B-0467-4F86-83CE-B6FB87DAE589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6" name="Groep 55">
                  <a:extLst>
                    <a:ext uri="{FF2B5EF4-FFF2-40B4-BE49-F238E27FC236}">
                      <a16:creationId xmlns="" xmlns:a16="http://schemas.microsoft.com/office/drawing/2014/main" id="{063BB2D6-7E3D-42DF-80F6-274D0751189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7" name="Groep 56">
                    <a:extLst>
                      <a:ext uri="{FF2B5EF4-FFF2-40B4-BE49-F238E27FC236}">
                        <a16:creationId xmlns="" xmlns:a16="http://schemas.microsoft.com/office/drawing/2014/main" id="{025B3F53-92E5-48FF-AD38-7E1E60D88AF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="" xmlns:a16="http://schemas.microsoft.com/office/drawing/2014/main" id="{95B168B4-7881-46E8-BD80-42D85263246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="" xmlns:a16="http://schemas.microsoft.com/office/drawing/2014/main" id="{CD38F763-7DB5-4071-A9BB-0177A932494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="" xmlns:a16="http://schemas.microsoft.com/office/drawing/2014/main" id="{84179D63-87F8-4B07-B6FA-09DDF2BEABA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="" xmlns:a16="http://schemas.microsoft.com/office/drawing/2014/main" id="{934A254B-8652-4732-AADD-9C713D92AB9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5" name="Rechte verbindingslijn 64">
                      <a:extLst>
                        <a:ext uri="{FF2B5EF4-FFF2-40B4-BE49-F238E27FC236}">
                          <a16:creationId xmlns="" xmlns:a16="http://schemas.microsoft.com/office/drawing/2014/main" id="{7FF409DB-7F43-4970-8AB3-5C78518EB8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8" name="Groep 57">
                    <a:extLst>
                      <a:ext uri="{FF2B5EF4-FFF2-40B4-BE49-F238E27FC236}">
                        <a16:creationId xmlns="" xmlns:a16="http://schemas.microsoft.com/office/drawing/2014/main" id="{77AE58C2-6D1D-4A58-B2DD-28B487C174F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9" name="Rechthoek 58">
                      <a:extLst>
                        <a:ext uri="{FF2B5EF4-FFF2-40B4-BE49-F238E27FC236}">
                          <a16:creationId xmlns="" xmlns:a16="http://schemas.microsoft.com/office/drawing/2014/main" id="{D6DCA1E7-589B-4828-A7AB-D627174538B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" name="Pijl: punthaak 59">
                      <a:extLst>
                        <a:ext uri="{FF2B5EF4-FFF2-40B4-BE49-F238E27FC236}">
                          <a16:creationId xmlns="" xmlns:a16="http://schemas.microsoft.com/office/drawing/2014/main" id="{E330B176-BB95-4EB1-85DA-0BB6BB70042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41" name="Groep 40">
                <a:extLst>
                  <a:ext uri="{FF2B5EF4-FFF2-40B4-BE49-F238E27FC236}">
                    <a16:creationId xmlns="" xmlns:a16="http://schemas.microsoft.com/office/drawing/2014/main" id="{45A30ADA-E79F-4688-B84F-09E6D409FF52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4" name="Rechthoek 43">
                  <a:extLst>
                    <a:ext uri="{FF2B5EF4-FFF2-40B4-BE49-F238E27FC236}">
                      <a16:creationId xmlns="" xmlns:a16="http://schemas.microsoft.com/office/drawing/2014/main" id="{7E413E50-13A1-4886-8537-3AA637DDBBF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5" name="Groep 44">
                  <a:extLst>
                    <a:ext uri="{FF2B5EF4-FFF2-40B4-BE49-F238E27FC236}">
                      <a16:creationId xmlns="" xmlns:a16="http://schemas.microsoft.com/office/drawing/2014/main" id="{51F0CC68-6C19-4FC0-A76A-422A0F155525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6" name="Groep 45">
                    <a:extLst>
                      <a:ext uri="{FF2B5EF4-FFF2-40B4-BE49-F238E27FC236}">
                        <a16:creationId xmlns="" xmlns:a16="http://schemas.microsoft.com/office/drawing/2014/main" id="{8699A9C0-A764-4B51-9309-9D8FF4E8866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="" xmlns:a16="http://schemas.microsoft.com/office/drawing/2014/main" id="{1C65C113-7B35-48B5-B2C1-92D5AB4CB60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="" xmlns:a16="http://schemas.microsoft.com/office/drawing/2014/main" id="{3DD02225-59A0-4E98-876F-7C6A0C468F8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="" xmlns:a16="http://schemas.microsoft.com/office/drawing/2014/main" id="{7A4FB227-A4D2-47D8-AAA3-DA8C28E092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="" xmlns:a16="http://schemas.microsoft.com/office/drawing/2014/main" id="{7195B7EF-5BA2-4ED8-BF11-C3F4DC65BA2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4" name="Rechte verbindingslijn 53">
                      <a:extLst>
                        <a:ext uri="{FF2B5EF4-FFF2-40B4-BE49-F238E27FC236}">
                          <a16:creationId xmlns="" xmlns:a16="http://schemas.microsoft.com/office/drawing/2014/main" id="{9BE2069B-71CE-4775-9DFA-8A1129EF31F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7" name="Groep 46">
                    <a:extLst>
                      <a:ext uri="{FF2B5EF4-FFF2-40B4-BE49-F238E27FC236}">
                        <a16:creationId xmlns="" xmlns:a16="http://schemas.microsoft.com/office/drawing/2014/main" id="{A1B67A63-51CE-4A16-8EA7-C9A290468800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8" name="Rechthoek 47">
                      <a:extLst>
                        <a:ext uri="{FF2B5EF4-FFF2-40B4-BE49-F238E27FC236}">
                          <a16:creationId xmlns="" xmlns:a16="http://schemas.microsoft.com/office/drawing/2014/main" id="{91851F7F-0ABA-4D28-92B3-CC7CD9BAF1A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9" name="Pijl: punthaak 48">
                      <a:extLst>
                        <a:ext uri="{FF2B5EF4-FFF2-40B4-BE49-F238E27FC236}">
                          <a16:creationId xmlns="" xmlns:a16="http://schemas.microsoft.com/office/drawing/2014/main" id="{D6D07A71-E6AD-4E53-8FF4-99A1628CF75B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42" name="Rechthoek 41">
                <a:extLst>
                  <a:ext uri="{FF2B5EF4-FFF2-40B4-BE49-F238E27FC236}">
                    <a16:creationId xmlns="" xmlns:a16="http://schemas.microsoft.com/office/drawing/2014/main" id="{79CE898A-ADEF-4437-9D9F-5845844174E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43" name="Rechthoek 42">
                <a:extLst>
                  <a:ext uri="{FF2B5EF4-FFF2-40B4-BE49-F238E27FC236}">
                    <a16:creationId xmlns="" xmlns:a16="http://schemas.microsoft.com/office/drawing/2014/main" id="{1D6F228E-6BAE-49EA-B835-3CC1F1071221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1" name="Rechte verbindingslijn 20">
              <a:extLst>
                <a:ext uri="{FF2B5EF4-FFF2-40B4-BE49-F238E27FC236}">
                  <a16:creationId xmlns="" xmlns:a16="http://schemas.microsoft.com/office/drawing/2014/main" id="{DE09C479-EBC8-4446-8500-0B5D69A8DD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22" name="Rechthoek 21">
              <a:extLst>
                <a:ext uri="{FF2B5EF4-FFF2-40B4-BE49-F238E27FC236}">
                  <a16:creationId xmlns="" xmlns:a16="http://schemas.microsoft.com/office/drawing/2014/main" id="{AF2C63BA-2C17-46BF-871E-C4AB8456A21D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endParaRPr lang="nl-NL" sz="1100" b="0" i="0" kern="120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" name="Ovaal 22">
              <a:extLst>
                <a:ext uri="{FF2B5EF4-FFF2-40B4-BE49-F238E27FC236}">
                  <a16:creationId xmlns="" xmlns:a16="http://schemas.microsoft.com/office/drawing/2014/main" id="{7BEEAC5B-32EE-425D-93FF-5EB093D3F40F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="" xmlns:a16="http://schemas.microsoft.com/office/drawing/2014/main" id="{079E2227-8229-4603-B75C-E7723B114A29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1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Muller Regular" pitchFamily="50" charset="0"/>
                <a:buChar char="−"/>
                <a:tabLst>
                  <a:tab pos="361950" algn="l"/>
                </a:tabLst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#1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="" xmlns:a16="http://schemas.microsoft.com/office/drawing/2014/main" id="{142271CC-780A-423C-B480-9E1D293ACD5E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="" xmlns:a16="http://schemas.microsoft.com/office/drawing/2014/main" id="{7D06A8CB-6CDD-4AB6-82DA-4381FD7E2D15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2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#2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="" xmlns:a16="http://schemas.microsoft.com/office/drawing/2014/main" id="{D2048C65-8A01-40F1-8CA0-458930907844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="" xmlns:a16="http://schemas.microsoft.com/office/drawing/2014/main" id="{B46919DB-2CB8-4974-88B4-6CCFF35C38BD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="" xmlns:a16="http://schemas.microsoft.com/office/drawing/2014/main" id="{A79A9F68-F532-4A3A-B24A-0DD956C66C8F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="" xmlns:a16="http://schemas.microsoft.com/office/drawing/2014/main" id="{E998186A-DCCE-43AB-ABDC-664E263963D6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Tx/>
                <a:buNone/>
                <a:tabLst/>
                <a:defRPr/>
              </a:pPr>
              <a:r>
                <a:rPr lang="nl-NL" sz="1800" b="0" i="0" kern="1200" cap="none" baseline="0" noProof="0" dirty="0">
                  <a:solidFill>
                    <a:schemeClr val="accent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Header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="" xmlns:a16="http://schemas.microsoft.com/office/drawing/2014/main" id="{B1EFF58E-7DCC-445E-99D8-9B689952A48C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  <p:sp>
        <p:nvSpPr>
          <p:cNvPr id="92" name="Tijdelijke aanduiding voor tekst 101">
            <a:extLst>
              <a:ext uri="{FF2B5EF4-FFF2-40B4-BE49-F238E27FC236}">
                <a16:creationId xmlns="" xmlns:a16="http://schemas.microsoft.com/office/drawing/2014/main" id="{40FB8C6F-11A4-4FAB-8C33-F5BFC11303E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600" y="5032286"/>
            <a:ext cx="12193200" cy="1825713"/>
          </a:xfrm>
          <a:custGeom>
            <a:avLst/>
            <a:gdLst>
              <a:gd name="connsiteX0" fmla="*/ 600 w 12193200"/>
              <a:gd name="connsiteY0" fmla="*/ 2 h 3241033"/>
              <a:gd name="connsiteX1" fmla="*/ 610 w 12193200"/>
              <a:gd name="connsiteY1" fmla="*/ 2 h 3241033"/>
              <a:gd name="connsiteX2" fmla="*/ 6096600 w 12193200"/>
              <a:gd name="connsiteY2" fmla="*/ 1382995 h 3241033"/>
              <a:gd name="connsiteX3" fmla="*/ 12192590 w 12193200"/>
              <a:gd name="connsiteY3" fmla="*/ 2 h 3241033"/>
              <a:gd name="connsiteX4" fmla="*/ 12192600 w 12193200"/>
              <a:gd name="connsiteY4" fmla="*/ 2 h 3241033"/>
              <a:gd name="connsiteX5" fmla="*/ 12192600 w 12193200"/>
              <a:gd name="connsiteY5" fmla="*/ 1618989 h 3241033"/>
              <a:gd name="connsiteX6" fmla="*/ 12193200 w 12193200"/>
              <a:gd name="connsiteY6" fmla="*/ 1618989 h 3241033"/>
              <a:gd name="connsiteX7" fmla="*/ 12193200 w 12193200"/>
              <a:gd name="connsiteY7" fmla="*/ 3241033 h 3241033"/>
              <a:gd name="connsiteX8" fmla="*/ 0 w 12193200"/>
              <a:gd name="connsiteY8" fmla="*/ 3241033 h 3241033"/>
              <a:gd name="connsiteX9" fmla="*/ 0 w 12193200"/>
              <a:gd name="connsiteY9" fmla="*/ 1618989 h 3241033"/>
              <a:gd name="connsiteX10" fmla="*/ 600 w 12193200"/>
              <a:gd name="connsiteY10" fmla="*/ 1618989 h 3241033"/>
              <a:gd name="connsiteX11" fmla="*/ 601 w 12193200"/>
              <a:gd name="connsiteY11" fmla="*/ 0 h 3241033"/>
              <a:gd name="connsiteX12" fmla="*/ 12192599 w 12193200"/>
              <a:gd name="connsiteY12" fmla="*/ 0 h 3241033"/>
              <a:gd name="connsiteX13" fmla="*/ 12192590 w 12193200"/>
              <a:gd name="connsiteY13" fmla="*/ 2 h 3241033"/>
              <a:gd name="connsiteX14" fmla="*/ 610 w 12193200"/>
              <a:gd name="connsiteY14" fmla="*/ 2 h 3241033"/>
              <a:gd name="connsiteX0" fmla="*/ 600 w 12193200"/>
              <a:gd name="connsiteY0" fmla="*/ 2 h 3241033"/>
              <a:gd name="connsiteX1" fmla="*/ 610 w 12193200"/>
              <a:gd name="connsiteY1" fmla="*/ 2 h 3241033"/>
              <a:gd name="connsiteX2" fmla="*/ 6096600 w 12193200"/>
              <a:gd name="connsiteY2" fmla="*/ 773395 h 3241033"/>
              <a:gd name="connsiteX3" fmla="*/ 12192590 w 12193200"/>
              <a:gd name="connsiteY3" fmla="*/ 2 h 3241033"/>
              <a:gd name="connsiteX4" fmla="*/ 12192600 w 12193200"/>
              <a:gd name="connsiteY4" fmla="*/ 2 h 3241033"/>
              <a:gd name="connsiteX5" fmla="*/ 12192600 w 12193200"/>
              <a:gd name="connsiteY5" fmla="*/ 1618989 h 3241033"/>
              <a:gd name="connsiteX6" fmla="*/ 12193200 w 12193200"/>
              <a:gd name="connsiteY6" fmla="*/ 1618989 h 3241033"/>
              <a:gd name="connsiteX7" fmla="*/ 12193200 w 12193200"/>
              <a:gd name="connsiteY7" fmla="*/ 3241033 h 3241033"/>
              <a:gd name="connsiteX8" fmla="*/ 0 w 12193200"/>
              <a:gd name="connsiteY8" fmla="*/ 3241033 h 3241033"/>
              <a:gd name="connsiteX9" fmla="*/ 0 w 12193200"/>
              <a:gd name="connsiteY9" fmla="*/ 1618989 h 3241033"/>
              <a:gd name="connsiteX10" fmla="*/ 600 w 12193200"/>
              <a:gd name="connsiteY10" fmla="*/ 1618989 h 3241033"/>
              <a:gd name="connsiteX11" fmla="*/ 600 w 12193200"/>
              <a:gd name="connsiteY11" fmla="*/ 2 h 3241033"/>
              <a:gd name="connsiteX12" fmla="*/ 601 w 12193200"/>
              <a:gd name="connsiteY12" fmla="*/ 0 h 3241033"/>
              <a:gd name="connsiteX13" fmla="*/ 12192599 w 12193200"/>
              <a:gd name="connsiteY13" fmla="*/ 0 h 3241033"/>
              <a:gd name="connsiteX14" fmla="*/ 12192590 w 12193200"/>
              <a:gd name="connsiteY14" fmla="*/ 2 h 3241033"/>
              <a:gd name="connsiteX15" fmla="*/ 610 w 12193200"/>
              <a:gd name="connsiteY15" fmla="*/ 2 h 3241033"/>
              <a:gd name="connsiteX16" fmla="*/ 601 w 12193200"/>
              <a:gd name="connsiteY16" fmla="*/ 0 h 3241033"/>
              <a:gd name="connsiteX0" fmla="*/ 600 w 12193200"/>
              <a:gd name="connsiteY0" fmla="*/ 2 h 3241033"/>
              <a:gd name="connsiteX1" fmla="*/ 610 w 12193200"/>
              <a:gd name="connsiteY1" fmla="*/ 2 h 3241033"/>
              <a:gd name="connsiteX2" fmla="*/ 6096600 w 12193200"/>
              <a:gd name="connsiteY2" fmla="*/ 412672 h 3241033"/>
              <a:gd name="connsiteX3" fmla="*/ 12192590 w 12193200"/>
              <a:gd name="connsiteY3" fmla="*/ 2 h 3241033"/>
              <a:gd name="connsiteX4" fmla="*/ 12192600 w 12193200"/>
              <a:gd name="connsiteY4" fmla="*/ 2 h 3241033"/>
              <a:gd name="connsiteX5" fmla="*/ 12192600 w 12193200"/>
              <a:gd name="connsiteY5" fmla="*/ 1618989 h 3241033"/>
              <a:gd name="connsiteX6" fmla="*/ 12193200 w 12193200"/>
              <a:gd name="connsiteY6" fmla="*/ 1618989 h 3241033"/>
              <a:gd name="connsiteX7" fmla="*/ 12193200 w 12193200"/>
              <a:gd name="connsiteY7" fmla="*/ 3241033 h 3241033"/>
              <a:gd name="connsiteX8" fmla="*/ 0 w 12193200"/>
              <a:gd name="connsiteY8" fmla="*/ 3241033 h 3241033"/>
              <a:gd name="connsiteX9" fmla="*/ 0 w 12193200"/>
              <a:gd name="connsiteY9" fmla="*/ 1618989 h 3241033"/>
              <a:gd name="connsiteX10" fmla="*/ 600 w 12193200"/>
              <a:gd name="connsiteY10" fmla="*/ 1618989 h 3241033"/>
              <a:gd name="connsiteX11" fmla="*/ 600 w 12193200"/>
              <a:gd name="connsiteY11" fmla="*/ 2 h 3241033"/>
              <a:gd name="connsiteX12" fmla="*/ 601 w 12193200"/>
              <a:gd name="connsiteY12" fmla="*/ 0 h 3241033"/>
              <a:gd name="connsiteX13" fmla="*/ 12192599 w 12193200"/>
              <a:gd name="connsiteY13" fmla="*/ 0 h 3241033"/>
              <a:gd name="connsiteX14" fmla="*/ 12192590 w 12193200"/>
              <a:gd name="connsiteY14" fmla="*/ 2 h 3241033"/>
              <a:gd name="connsiteX15" fmla="*/ 610 w 12193200"/>
              <a:gd name="connsiteY15" fmla="*/ 2 h 3241033"/>
              <a:gd name="connsiteX16" fmla="*/ 601 w 12193200"/>
              <a:gd name="connsiteY16" fmla="*/ 0 h 3241033"/>
              <a:gd name="connsiteX0" fmla="*/ 600 w 12193200"/>
              <a:gd name="connsiteY0" fmla="*/ 2 h 3241033"/>
              <a:gd name="connsiteX1" fmla="*/ 610 w 12193200"/>
              <a:gd name="connsiteY1" fmla="*/ 2 h 3241033"/>
              <a:gd name="connsiteX2" fmla="*/ 6111114 w 12193200"/>
              <a:gd name="connsiteY2" fmla="*/ 1288716 h 3241033"/>
              <a:gd name="connsiteX3" fmla="*/ 12192590 w 12193200"/>
              <a:gd name="connsiteY3" fmla="*/ 2 h 3241033"/>
              <a:gd name="connsiteX4" fmla="*/ 12192600 w 12193200"/>
              <a:gd name="connsiteY4" fmla="*/ 2 h 3241033"/>
              <a:gd name="connsiteX5" fmla="*/ 12192600 w 12193200"/>
              <a:gd name="connsiteY5" fmla="*/ 1618989 h 3241033"/>
              <a:gd name="connsiteX6" fmla="*/ 12193200 w 12193200"/>
              <a:gd name="connsiteY6" fmla="*/ 1618989 h 3241033"/>
              <a:gd name="connsiteX7" fmla="*/ 12193200 w 12193200"/>
              <a:gd name="connsiteY7" fmla="*/ 3241033 h 3241033"/>
              <a:gd name="connsiteX8" fmla="*/ 0 w 12193200"/>
              <a:gd name="connsiteY8" fmla="*/ 3241033 h 3241033"/>
              <a:gd name="connsiteX9" fmla="*/ 0 w 12193200"/>
              <a:gd name="connsiteY9" fmla="*/ 1618989 h 3241033"/>
              <a:gd name="connsiteX10" fmla="*/ 600 w 12193200"/>
              <a:gd name="connsiteY10" fmla="*/ 1618989 h 3241033"/>
              <a:gd name="connsiteX11" fmla="*/ 600 w 12193200"/>
              <a:gd name="connsiteY11" fmla="*/ 2 h 3241033"/>
              <a:gd name="connsiteX12" fmla="*/ 601 w 12193200"/>
              <a:gd name="connsiteY12" fmla="*/ 0 h 3241033"/>
              <a:gd name="connsiteX13" fmla="*/ 12192599 w 12193200"/>
              <a:gd name="connsiteY13" fmla="*/ 0 h 3241033"/>
              <a:gd name="connsiteX14" fmla="*/ 12192590 w 12193200"/>
              <a:gd name="connsiteY14" fmla="*/ 2 h 3241033"/>
              <a:gd name="connsiteX15" fmla="*/ 610 w 12193200"/>
              <a:gd name="connsiteY15" fmla="*/ 2 h 3241033"/>
              <a:gd name="connsiteX16" fmla="*/ 601 w 12193200"/>
              <a:gd name="connsiteY16" fmla="*/ 0 h 324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3200" h="3241033">
                <a:moveTo>
                  <a:pt x="600" y="2"/>
                </a:moveTo>
                <a:lnTo>
                  <a:pt x="610" y="2"/>
                </a:lnTo>
                <a:lnTo>
                  <a:pt x="6111114" y="1288716"/>
                </a:lnTo>
                <a:lnTo>
                  <a:pt x="12192590" y="2"/>
                </a:lnTo>
                <a:lnTo>
                  <a:pt x="12192600" y="2"/>
                </a:lnTo>
                <a:lnTo>
                  <a:pt x="12192600" y="1618989"/>
                </a:lnTo>
                <a:lnTo>
                  <a:pt x="12193200" y="1618989"/>
                </a:lnTo>
                <a:lnTo>
                  <a:pt x="12193200" y="3241033"/>
                </a:lnTo>
                <a:lnTo>
                  <a:pt x="0" y="3241033"/>
                </a:lnTo>
                <a:lnTo>
                  <a:pt x="0" y="1618989"/>
                </a:lnTo>
                <a:lnTo>
                  <a:pt x="600" y="1618989"/>
                </a:lnTo>
                <a:lnTo>
                  <a:pt x="600" y="2"/>
                </a:lnTo>
                <a:close/>
                <a:moveTo>
                  <a:pt x="601" y="0"/>
                </a:moveTo>
                <a:lnTo>
                  <a:pt x="12192599" y="0"/>
                </a:lnTo>
                <a:cubicBezTo>
                  <a:pt x="12192596" y="1"/>
                  <a:pt x="12192593" y="1"/>
                  <a:pt x="12192590" y="2"/>
                </a:cubicBezTo>
                <a:lnTo>
                  <a:pt x="610" y="2"/>
                </a:lnTo>
                <a:cubicBezTo>
                  <a:pt x="607" y="1"/>
                  <a:pt x="604" y="1"/>
                  <a:pt x="6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180000">
            <a:noAutofit/>
          </a:bodyPr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/>
              <a:t>W</a:t>
            </a:r>
            <a:r>
              <a:rPr lang="en-US" noProof="0" dirty="0" err="1"/>
              <a:t>itte</a:t>
            </a:r>
            <a:r>
              <a:rPr lang="en-US" noProof="0" dirty="0"/>
              <a:t> </a:t>
            </a:r>
            <a:r>
              <a:rPr lang="en-US" noProof="0" dirty="0" err="1"/>
              <a:t>foto</a:t>
            </a:r>
            <a:r>
              <a:rPr lang="en-US" noProof="0" dirty="0"/>
              <a:t>-overlay (</a:t>
            </a:r>
            <a:r>
              <a:rPr lang="en-US" noProof="0" dirty="0" err="1"/>
              <a:t>niet</a:t>
            </a:r>
            <a:r>
              <a:rPr lang="en-US" noProof="0" dirty="0"/>
              <a:t> </a:t>
            </a:r>
            <a:r>
              <a:rPr lang="en-US" noProof="0" dirty="0" err="1"/>
              <a:t>verwijderen</a:t>
            </a:r>
            <a:r>
              <a:rPr lang="en-US" noProof="0" dirty="0"/>
              <a:t> </a:t>
            </a:r>
            <a:r>
              <a:rPr lang="en-US" noProof="0" dirty="0" err="1"/>
              <a:t>s.v.p</a:t>
            </a:r>
            <a:r>
              <a:rPr lang="en-US" noProof="0" dirty="0"/>
              <a:t>.)</a:t>
            </a:r>
          </a:p>
        </p:txBody>
      </p:sp>
      <p:sp>
        <p:nvSpPr>
          <p:cNvPr id="99" name="Tijdelijke aanduiding voor tekst 87">
            <a:extLst>
              <a:ext uri="{FF2B5EF4-FFF2-40B4-BE49-F238E27FC236}">
                <a16:creationId xmlns="" xmlns:a16="http://schemas.microsoft.com/office/drawing/2014/main" id="{CE64466B-D9D0-4FBF-AF56-C02F2AABB86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045952" y="2684479"/>
            <a:ext cx="5991222" cy="731684"/>
          </a:xfrm>
          <a:noFill/>
          <a:ln w="38100">
            <a:noFill/>
            <a:miter lim="800000"/>
          </a:ln>
          <a:effectLst/>
        </p:spPr>
        <p:txBody>
          <a:bodyPr wrap="square" lIns="360000" tIns="216000" rIns="360000" bIns="216000" anchor="ctr">
            <a:spAutoFit/>
          </a:bodyPr>
          <a:lstStyle>
            <a:lvl1pPr marL="0" indent="0" algn="ctr">
              <a:buNone/>
              <a:defRPr lang="en-US" sz="2400" b="1" i="0" kern="1200" spc="50" baseline="0" dirty="0">
                <a:solidFill>
                  <a:schemeClr val="accent2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defRPr>
            </a:lvl1pPr>
          </a:lstStyle>
          <a:p>
            <a:pPr marL="0" lvl="0" indent="0" algn="ctr" defTabSz="719138" rtl="0" eaLnBrk="1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2"/>
              </a:buClr>
              <a:buSzPct val="90000"/>
              <a:buFont typeface="Arial" panose="020B0604020202020204" pitchFamily="34" charset="0"/>
              <a:buNone/>
            </a:pPr>
            <a:r>
              <a:rPr lang="en-US" dirty="0"/>
              <a:t>www.wijhoudenvanijs.nl</a:t>
            </a:r>
          </a:p>
        </p:txBody>
      </p:sp>
      <p:grpSp>
        <p:nvGrpSpPr>
          <p:cNvPr id="93" name="Instructie">
            <a:extLst>
              <a:ext uri="{FF2B5EF4-FFF2-40B4-BE49-F238E27FC236}">
                <a16:creationId xmlns="" xmlns:a16="http://schemas.microsoft.com/office/drawing/2014/main" id="{13EE33F3-66C6-4C7D-AEC0-E929A45211FC}"/>
              </a:ext>
            </a:extLst>
          </p:cNvPr>
          <p:cNvGrpSpPr/>
          <p:nvPr userDrawn="1"/>
        </p:nvGrpSpPr>
        <p:grpSpPr>
          <a:xfrm>
            <a:off x="12391601" y="0"/>
            <a:ext cx="3183678" cy="5340257"/>
            <a:chOff x="12391601" y="0"/>
            <a:chExt cx="3183678" cy="5340257"/>
          </a:xfrm>
        </p:grpSpPr>
        <p:grpSp>
          <p:nvGrpSpPr>
            <p:cNvPr id="94" name="Meer informatie">
              <a:extLst>
                <a:ext uri="{FF2B5EF4-FFF2-40B4-BE49-F238E27FC236}">
                  <a16:creationId xmlns="" xmlns:a16="http://schemas.microsoft.com/office/drawing/2014/main" id="{ED4F593B-9DFE-4B97-B2C2-1161F7F176F0}"/>
                </a:ext>
              </a:extLst>
            </p:cNvPr>
            <p:cNvGrpSpPr/>
            <p:nvPr userDrawn="1"/>
          </p:nvGrpSpPr>
          <p:grpSpPr>
            <a:xfrm>
              <a:off x="12396764" y="4556984"/>
              <a:ext cx="3178515" cy="783273"/>
              <a:chOff x="-3741486" y="3386444"/>
              <a:chExt cx="3178515" cy="783273"/>
            </a:xfrm>
          </p:grpSpPr>
          <p:sp>
            <p:nvSpPr>
              <p:cNvPr id="138" name="Freeform 101">
                <a:extLst>
                  <a:ext uri="{FF2B5EF4-FFF2-40B4-BE49-F238E27FC236}">
                    <a16:creationId xmlns="" xmlns:a16="http://schemas.microsoft.com/office/drawing/2014/main" id="{2787DF29-6AF5-4640-A293-D3EA1704EDC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139" name="Rechthoek 138">
                <a:extLst>
                  <a:ext uri="{FF2B5EF4-FFF2-40B4-BE49-F238E27FC236}">
                    <a16:creationId xmlns="" xmlns:a16="http://schemas.microsoft.com/office/drawing/2014/main" id="{2AFDC31F-E03E-4EF8-8A7E-EBD65DC052C0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140" name="Rechte verbindingslijn 139">
                <a:extLst>
                  <a:ext uri="{FF2B5EF4-FFF2-40B4-BE49-F238E27FC236}">
                    <a16:creationId xmlns="" xmlns:a16="http://schemas.microsoft.com/office/drawing/2014/main" id="{D36EBE1C-8598-4E08-AABE-1D066977E85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95" name="Rechthoek 94">
              <a:extLst>
                <a:ext uri="{FF2B5EF4-FFF2-40B4-BE49-F238E27FC236}">
                  <a16:creationId xmlns="" xmlns:a16="http://schemas.microsoft.com/office/drawing/2014/main" id="{422BBFB8-CE76-42C2-A7C0-FA730E82D3A3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Oswald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96" name="Ovaal 95">
              <a:extLst>
                <a:ext uri="{FF2B5EF4-FFF2-40B4-BE49-F238E27FC236}">
                  <a16:creationId xmlns="" xmlns:a16="http://schemas.microsoft.com/office/drawing/2014/main" id="{84F818C2-1D75-482A-824F-0E9373F26D5F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00" name="Rechte verbindingslijn 99">
              <a:extLst>
                <a:ext uri="{FF2B5EF4-FFF2-40B4-BE49-F238E27FC236}">
                  <a16:creationId xmlns="" xmlns:a16="http://schemas.microsoft.com/office/drawing/2014/main" id="{4215BBAA-A7EE-481E-9963-4BA046D5ABE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cxnSp>
          <p:nvCxnSpPr>
            <p:cNvPr id="101" name="Rechte verbindingslijn 100">
              <a:extLst>
                <a:ext uri="{FF2B5EF4-FFF2-40B4-BE49-F238E27FC236}">
                  <a16:creationId xmlns="" xmlns:a16="http://schemas.microsoft.com/office/drawing/2014/main" id="{2061DF07-738D-43F4-9DCD-1A6FB31494A7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03" name="Rechthoek 102">
              <a:extLst>
                <a:ext uri="{FF2B5EF4-FFF2-40B4-BE49-F238E27FC236}">
                  <a16:creationId xmlns="" xmlns:a16="http://schemas.microsoft.com/office/drawing/2014/main" id="{B0C2FC23-8F14-4CC2-A523-7E774C2BFF5F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cs typeface="Segoe UI Light" panose="020B0502040204020203" pitchFamily="34" charset="0"/>
              </a:endParaRPr>
            </a:p>
          </p:txBody>
        </p:sp>
        <p:cxnSp>
          <p:nvCxnSpPr>
            <p:cNvPr id="104" name="Rechte verbindingslijn 103">
              <a:extLst>
                <a:ext uri="{FF2B5EF4-FFF2-40B4-BE49-F238E27FC236}">
                  <a16:creationId xmlns="" xmlns:a16="http://schemas.microsoft.com/office/drawing/2014/main" id="{1726828A-6237-412C-A92E-4A997777CED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105" name="Ovaal 104">
              <a:extLst>
                <a:ext uri="{FF2B5EF4-FFF2-40B4-BE49-F238E27FC236}">
                  <a16:creationId xmlns="" xmlns:a16="http://schemas.microsoft.com/office/drawing/2014/main" id="{70D3926F-3F90-4471-9215-C9E1B102CAC7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106" name="Rechthoek 105">
              <a:extLst>
                <a:ext uri="{FF2B5EF4-FFF2-40B4-BE49-F238E27FC236}">
                  <a16:creationId xmlns="" xmlns:a16="http://schemas.microsoft.com/office/drawing/2014/main" id="{E5BDDFAD-0395-4552-B0ED-5370470E3FA0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cs typeface="Segoe UI Light" panose="020B0502040204020203" pitchFamily="34" charset="0"/>
              </a:endParaRPr>
            </a:p>
          </p:txBody>
        </p:sp>
        <p:grpSp>
          <p:nvGrpSpPr>
            <p:cNvPr id="107" name="Groep 106">
              <a:extLst>
                <a:ext uri="{FF2B5EF4-FFF2-40B4-BE49-F238E27FC236}">
                  <a16:creationId xmlns="" xmlns:a16="http://schemas.microsoft.com/office/drawing/2014/main" id="{2EC665CB-570C-4595-9679-8F995EE049BB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135" name="Rechthoek 134">
                <a:extLst>
                  <a:ext uri="{FF2B5EF4-FFF2-40B4-BE49-F238E27FC236}">
                    <a16:creationId xmlns="" xmlns:a16="http://schemas.microsoft.com/office/drawing/2014/main" id="{65B684AC-E2F0-4CCE-AD47-26BAB79AD43D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136" name="Rechte verbindingslijn 135">
                <a:extLst>
                  <a:ext uri="{FF2B5EF4-FFF2-40B4-BE49-F238E27FC236}">
                    <a16:creationId xmlns="" xmlns:a16="http://schemas.microsoft.com/office/drawing/2014/main" id="{ED4AC942-01B3-4589-BF27-664126EE0015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137" name="Gelijkbenige driehoek 136">
                <a:extLst>
                  <a:ext uri="{FF2B5EF4-FFF2-40B4-BE49-F238E27FC236}">
                    <a16:creationId xmlns="" xmlns:a16="http://schemas.microsoft.com/office/drawing/2014/main" id="{AB6BB296-C0BA-465C-8CF4-315D9558CBA3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grpSp>
          <p:nvGrpSpPr>
            <p:cNvPr id="108" name="Groep 107">
              <a:extLst>
                <a:ext uri="{FF2B5EF4-FFF2-40B4-BE49-F238E27FC236}">
                  <a16:creationId xmlns="" xmlns:a16="http://schemas.microsoft.com/office/drawing/2014/main" id="{784B596F-15E6-48EF-B759-73101DBEB207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129" name="Rechthoek 128">
                <a:extLst>
                  <a:ext uri="{FF2B5EF4-FFF2-40B4-BE49-F238E27FC236}">
                    <a16:creationId xmlns="" xmlns:a16="http://schemas.microsoft.com/office/drawing/2014/main" id="{FC5AA7BE-02CB-45BD-BB84-0BA15DFD6299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C0C0C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130" name="Ovaal 129">
                <a:extLst>
                  <a:ext uri="{FF2B5EF4-FFF2-40B4-BE49-F238E27FC236}">
                    <a16:creationId xmlns="" xmlns:a16="http://schemas.microsoft.com/office/drawing/2014/main" id="{D35910D5-B9AD-44E9-A5ED-1D7C8EAA547F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31" name="Vrije vorm: vorm 130">
                <a:extLst>
                  <a:ext uri="{FF2B5EF4-FFF2-40B4-BE49-F238E27FC236}">
                    <a16:creationId xmlns="" xmlns:a16="http://schemas.microsoft.com/office/drawing/2014/main" id="{21BD059C-3F93-4024-841C-08342F4F97D3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132" name="Rechthoek: afgeronde hoeken 131">
                <a:extLst>
                  <a:ext uri="{FF2B5EF4-FFF2-40B4-BE49-F238E27FC236}">
                    <a16:creationId xmlns="" xmlns:a16="http://schemas.microsoft.com/office/drawing/2014/main" id="{9DA55575-98E1-421D-A4A5-2EA69EC5FFEF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133" name="Rechte verbindingslijn 132">
                <a:extLst>
                  <a:ext uri="{FF2B5EF4-FFF2-40B4-BE49-F238E27FC236}">
                    <a16:creationId xmlns="" xmlns:a16="http://schemas.microsoft.com/office/drawing/2014/main" id="{46B8A8B9-456B-4A16-8A90-85F9A357715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</p:cxnSp>
          <p:cxnSp>
            <p:nvCxnSpPr>
              <p:cNvPr id="134" name="Rechte verbindingslijn 133">
                <a:extLst>
                  <a:ext uri="{FF2B5EF4-FFF2-40B4-BE49-F238E27FC236}">
                    <a16:creationId xmlns="" xmlns:a16="http://schemas.microsoft.com/office/drawing/2014/main" id="{18D0D197-634B-49CB-BA65-2192EACAC9DC}"/>
                  </a:ext>
                </a:extLst>
              </p:cNvPr>
              <p:cNvCxnSpPr>
                <a:cxnSpLocks/>
                <a:stCxn id="132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</p:cxnSp>
        </p:grpSp>
        <p:sp>
          <p:nvSpPr>
            <p:cNvPr id="109" name="Ovaal 108">
              <a:extLst>
                <a:ext uri="{FF2B5EF4-FFF2-40B4-BE49-F238E27FC236}">
                  <a16:creationId xmlns="" xmlns:a16="http://schemas.microsoft.com/office/drawing/2014/main" id="{C8DE9266-5D89-4A0A-AB0A-032A13A595B6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110" name="Rechthoek 109">
              <a:extLst>
                <a:ext uri="{FF2B5EF4-FFF2-40B4-BE49-F238E27FC236}">
                  <a16:creationId xmlns="" xmlns:a16="http://schemas.microsoft.com/office/drawing/2014/main" id="{8C01FF1D-58D6-455E-A697-E1FE31C24EF8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cs typeface="Segoe UI Light" panose="020B0502040204020203" pitchFamily="34" charset="0"/>
              </a:endParaRPr>
            </a:p>
          </p:txBody>
        </p:sp>
        <p:cxnSp>
          <p:nvCxnSpPr>
            <p:cNvPr id="111" name="Rechte verbindingslijn 110">
              <a:extLst>
                <a:ext uri="{FF2B5EF4-FFF2-40B4-BE49-F238E27FC236}">
                  <a16:creationId xmlns="" xmlns:a16="http://schemas.microsoft.com/office/drawing/2014/main" id="{31EDADEE-3687-485D-9F5A-5D8F627BB70A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112" name="Groep 111">
              <a:extLst>
                <a:ext uri="{FF2B5EF4-FFF2-40B4-BE49-F238E27FC236}">
                  <a16:creationId xmlns="" xmlns:a16="http://schemas.microsoft.com/office/drawing/2014/main" id="{3F34D2A2-452B-45B6-95AC-F93FE7198818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113" name="Groep 112">
                <a:extLst>
                  <a:ext uri="{FF2B5EF4-FFF2-40B4-BE49-F238E27FC236}">
                    <a16:creationId xmlns="" xmlns:a16="http://schemas.microsoft.com/office/drawing/2014/main" id="{15550055-481E-481A-A5C0-E3397F6F988C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116" name="Groep 115">
                  <a:extLst>
                    <a:ext uri="{FF2B5EF4-FFF2-40B4-BE49-F238E27FC236}">
                      <a16:creationId xmlns="" xmlns:a16="http://schemas.microsoft.com/office/drawing/2014/main" id="{A419786D-A9B3-4B7A-9740-9BD06AAAE72F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123" name="Groep 122">
                    <a:extLst>
                      <a:ext uri="{FF2B5EF4-FFF2-40B4-BE49-F238E27FC236}">
                        <a16:creationId xmlns="" xmlns:a16="http://schemas.microsoft.com/office/drawing/2014/main" id="{7C6F426A-E3DA-43A1-A1BA-FE5D2A8E276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126" name="Rechthoek 125">
                      <a:extLst>
                        <a:ext uri="{FF2B5EF4-FFF2-40B4-BE49-F238E27FC236}">
                          <a16:creationId xmlns="" xmlns:a16="http://schemas.microsoft.com/office/drawing/2014/main" id="{0BAD9C84-E27C-4ED2-8573-95CED2F9442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7" name="Rechthoek 126">
                      <a:extLst>
                        <a:ext uri="{FF2B5EF4-FFF2-40B4-BE49-F238E27FC236}">
                          <a16:creationId xmlns="" xmlns:a16="http://schemas.microsoft.com/office/drawing/2014/main" id="{03404521-E7E1-409E-85BD-55D667316B76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128" name="Ovaal 127">
                      <a:extLst>
                        <a:ext uri="{FF2B5EF4-FFF2-40B4-BE49-F238E27FC236}">
                          <a16:creationId xmlns="" xmlns:a16="http://schemas.microsoft.com/office/drawing/2014/main" id="{8249D03B-8E55-4F66-BBED-8185B0E57483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124" name="Afbeelding 123">
                    <a:extLst>
                      <a:ext uri="{FF2B5EF4-FFF2-40B4-BE49-F238E27FC236}">
                        <a16:creationId xmlns="" xmlns:a16="http://schemas.microsoft.com/office/drawing/2014/main" id="{23D5448B-6311-4D2F-AC8C-DD7526F14AD9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125" name="Afbeelding 124">
                    <a:extLst>
                      <a:ext uri="{FF2B5EF4-FFF2-40B4-BE49-F238E27FC236}">
                        <a16:creationId xmlns="" xmlns:a16="http://schemas.microsoft.com/office/drawing/2014/main" id="{5F125E7C-8FF6-4EC2-9045-0D2BD76D242B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117" name="Groep 116">
                  <a:extLst>
                    <a:ext uri="{FF2B5EF4-FFF2-40B4-BE49-F238E27FC236}">
                      <a16:creationId xmlns="" xmlns:a16="http://schemas.microsoft.com/office/drawing/2014/main" id="{54779AC7-1E3E-4757-8904-38FE2B7B9D16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21" name="Rechthoek 120">
                    <a:extLst>
                      <a:ext uri="{FF2B5EF4-FFF2-40B4-BE49-F238E27FC236}">
                        <a16:creationId xmlns="" xmlns:a16="http://schemas.microsoft.com/office/drawing/2014/main" id="{B4E8E83B-F4FA-4CCC-827C-DF55DB6CB32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2" name="Rechthoek 121">
                    <a:extLst>
                      <a:ext uri="{FF2B5EF4-FFF2-40B4-BE49-F238E27FC236}">
                        <a16:creationId xmlns="" xmlns:a16="http://schemas.microsoft.com/office/drawing/2014/main" id="{8DF19026-8468-4A49-9D9C-3E08525611C4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18" name="Groep 117">
                  <a:extLst>
                    <a:ext uri="{FF2B5EF4-FFF2-40B4-BE49-F238E27FC236}">
                      <a16:creationId xmlns="" xmlns:a16="http://schemas.microsoft.com/office/drawing/2014/main" id="{ACC0CD0A-0EDA-4D77-9C30-1C56F566B95D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119" name="Rechthoek 118">
                    <a:extLst>
                      <a:ext uri="{FF2B5EF4-FFF2-40B4-BE49-F238E27FC236}">
                        <a16:creationId xmlns="" xmlns:a16="http://schemas.microsoft.com/office/drawing/2014/main" id="{6A21FB8A-5D7D-4F7B-B5A3-2D55EF1A415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120" name="Rechthoek 119">
                    <a:extLst>
                      <a:ext uri="{FF2B5EF4-FFF2-40B4-BE49-F238E27FC236}">
                        <a16:creationId xmlns="" xmlns:a16="http://schemas.microsoft.com/office/drawing/2014/main" id="{456EEA1C-839E-4B48-8B03-50DA47B0DB48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114" name="Rechthoek 113">
                <a:extLst>
                  <a:ext uri="{FF2B5EF4-FFF2-40B4-BE49-F238E27FC236}">
                    <a16:creationId xmlns="" xmlns:a16="http://schemas.microsoft.com/office/drawing/2014/main" id="{C5194EE4-B95E-4B53-A608-463016981AEE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115" name="Gelijkbenige driehoek 114">
                <a:extLst>
                  <a:ext uri="{FF2B5EF4-FFF2-40B4-BE49-F238E27FC236}">
                    <a16:creationId xmlns="" xmlns:a16="http://schemas.microsoft.com/office/drawing/2014/main" id="{5E405787-8548-4A78-8D49-CF9C585B49A6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6" name="Tijdelijke aanduiding voor verticale tekst 2">
            <a:extLst>
              <a:ext uri="{FF2B5EF4-FFF2-40B4-BE49-F238E27FC236}">
                <a16:creationId xmlns="" xmlns:a16="http://schemas.microsoft.com/office/drawing/2014/main" id="{BF7C9A44-9EB7-49AE-BF0C-C8B87D269639}"/>
              </a:ext>
            </a:extLst>
          </p:cNvPr>
          <p:cNvSpPr>
            <a:spLocks noGrp="1"/>
          </p:cNvSpPr>
          <p:nvPr>
            <p:ph type="body" orient="vert" idx="1" hasCustomPrompt="1"/>
          </p:nvPr>
        </p:nvSpPr>
        <p:spPr>
          <a:xfrm>
            <a:off x="3045951" y="3588819"/>
            <a:ext cx="2838383" cy="1223918"/>
          </a:xfrm>
        </p:spPr>
        <p:txBody>
          <a:bodyPr vert="horz" lIns="0" tIns="0" rIns="0" bIns="0" numCol="1" anchor="ctr"/>
          <a:lstStyle>
            <a:lvl1pPr marL="180975" indent="-180975">
              <a:buFont typeface="Franklin Gothic Book" panose="020B0503020102020204" pitchFamily="34" charset="0"/>
              <a:buChar char="│"/>
              <a:defRPr sz="12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200">
                <a:solidFill>
                  <a:schemeClr val="bg1"/>
                </a:solidFill>
              </a:defRPr>
            </a:lvl6pPr>
            <a:lvl7pPr>
              <a:defRPr sz="1100">
                <a:solidFill>
                  <a:schemeClr val="bg1"/>
                </a:solidFill>
              </a:defRPr>
            </a:lvl7pPr>
            <a:lvl8pPr>
              <a:defRPr sz="1100">
                <a:solidFill>
                  <a:schemeClr val="bg1"/>
                </a:solidFill>
              </a:defRPr>
            </a:lvl8pPr>
            <a:lvl9pPr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Naam</a:t>
            </a:r>
          </a:p>
          <a:p>
            <a:pPr lvl="0"/>
            <a:r>
              <a:rPr lang="nl-NL" noProof="0" dirty="0"/>
              <a:t>Functie</a:t>
            </a:r>
          </a:p>
          <a:p>
            <a:pPr lvl="0"/>
            <a:r>
              <a:rPr lang="nl-NL" noProof="0" dirty="0"/>
              <a:t>E-mailadres</a:t>
            </a:r>
          </a:p>
          <a:p>
            <a:pPr lvl="0"/>
            <a:r>
              <a:rPr lang="nl-NL" noProof="0" dirty="0"/>
              <a:t>Telefoonnummer</a:t>
            </a:r>
            <a:endParaRPr lang="nl-NL" dirty="0"/>
          </a:p>
        </p:txBody>
      </p:sp>
      <p:sp>
        <p:nvSpPr>
          <p:cNvPr id="148" name="Tijdelijke aanduiding voor verticale tekst 2">
            <a:extLst>
              <a:ext uri="{FF2B5EF4-FFF2-40B4-BE49-F238E27FC236}">
                <a16:creationId xmlns="" xmlns:a16="http://schemas.microsoft.com/office/drawing/2014/main" id="{EAB675F3-A96D-4736-B5C5-9FF6FE814709}"/>
              </a:ext>
            </a:extLst>
          </p:cNvPr>
          <p:cNvSpPr>
            <a:spLocks noGrp="1"/>
          </p:cNvSpPr>
          <p:nvPr>
            <p:ph type="body" orient="vert" idx="24" hasCustomPrompt="1"/>
          </p:nvPr>
        </p:nvSpPr>
        <p:spPr>
          <a:xfrm>
            <a:off x="6200374" y="3588819"/>
            <a:ext cx="2836800" cy="1223918"/>
          </a:xfrm>
        </p:spPr>
        <p:txBody>
          <a:bodyPr vert="horz" lIns="0" tIns="0" rIns="0" bIns="0" numCol="1" anchor="ctr"/>
          <a:lstStyle>
            <a:lvl1pPr marL="180975" indent="-180975">
              <a:buFont typeface="Franklin Gothic Book" panose="020B0503020102020204" pitchFamily="34" charset="0"/>
              <a:buChar char="│"/>
              <a:defRPr sz="1200">
                <a:solidFill>
                  <a:schemeClr val="bg1"/>
                </a:solidFill>
              </a:defRPr>
            </a:lvl1pPr>
            <a:lvl2pPr>
              <a:defRPr sz="1100">
                <a:solidFill>
                  <a:schemeClr val="bg1"/>
                </a:solidFill>
              </a:defRPr>
            </a:lvl2pPr>
            <a:lvl3pPr>
              <a:defRPr sz="11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200">
                <a:solidFill>
                  <a:schemeClr val="bg1"/>
                </a:solidFill>
              </a:defRPr>
            </a:lvl6pPr>
            <a:lvl7pPr>
              <a:defRPr sz="1100">
                <a:solidFill>
                  <a:schemeClr val="bg1"/>
                </a:solidFill>
              </a:defRPr>
            </a:lvl7pPr>
            <a:lvl8pPr>
              <a:defRPr sz="1100">
                <a:solidFill>
                  <a:schemeClr val="bg1"/>
                </a:solidFill>
              </a:defRPr>
            </a:lvl8pPr>
            <a:lvl9pPr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nl-NL" noProof="0" dirty="0"/>
              <a:t>Naam</a:t>
            </a:r>
          </a:p>
          <a:p>
            <a:pPr lvl="0"/>
            <a:r>
              <a:rPr lang="nl-NL" noProof="0" dirty="0"/>
              <a:t>Functie</a:t>
            </a:r>
          </a:p>
          <a:p>
            <a:pPr lvl="0"/>
            <a:r>
              <a:rPr lang="nl-NL" noProof="0" dirty="0"/>
              <a:t>E-mailadres</a:t>
            </a:r>
          </a:p>
          <a:p>
            <a:pPr lvl="0"/>
            <a:r>
              <a:rPr lang="nl-NL" noProof="0" dirty="0"/>
              <a:t>Telefoonnummer</a:t>
            </a:r>
            <a:endParaRPr lang="nl-NL" dirty="0"/>
          </a:p>
        </p:txBody>
      </p:sp>
      <p:pic>
        <p:nvPicPr>
          <p:cNvPr id="4" name="Afbeelding 3">
            <a:extLst>
              <a:ext uri="{FF2B5EF4-FFF2-40B4-BE49-F238E27FC236}">
                <a16:creationId xmlns="" xmlns:a16="http://schemas.microsoft.com/office/drawing/2014/main" id="{5666EC65-8FDC-41C5-8FEE-05BA3AE6659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9804" y="1076456"/>
            <a:ext cx="2374274" cy="1886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34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3.7037E-6 L 0.00052 -0.09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47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1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1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25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" decel="10000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25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75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75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2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9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9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9" grpId="0">
        <p:tmplLst>
          <p:tmpl>
            <p:tnLst>
              <p:par>
                <p:cTn presetID="2" presetClass="entr" presetSubtype="1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2250" fill="hold"/>
                        <p:tgtEl>
                          <p:spTgt spid="9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2250" fill="hold"/>
                        <p:tgtEl>
                          <p:spTgt spid="9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0-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6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148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 lIns="0" tIns="0" rIns="0" bIns="0"/>
          <a:lstStyle>
            <a:lvl1pPr>
              <a:defRPr cap="none" baseline="0"/>
            </a:lvl1pPr>
          </a:lstStyle>
          <a:p>
            <a:r>
              <a:rPr lang="nl-NL" dirty="0"/>
              <a:t>Klik hier om je titel te plaatsen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1728377"/>
            <a:ext cx="10773500" cy="4069793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 marL="446088" marR="0" indent="-265113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Tx/>
              <a:buFont typeface="+mj-lt"/>
              <a:buAutoNum type="alphaLcPeriod"/>
              <a:tabLst/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2"/>
            <a:r>
              <a:rPr lang="nl-NL" dirty="0"/>
              <a:t>Sub-sub 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Header</a:t>
            </a:r>
          </a:p>
          <a:p>
            <a:pPr lvl="5"/>
            <a:r>
              <a:rPr lang="nl-NL" dirty="0"/>
              <a:t>Opsomming</a:t>
            </a:r>
          </a:p>
          <a:p>
            <a:pPr marL="446088" marR="0" lvl="6" indent="-265113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Tx/>
              <a:buFont typeface="+mj-lt"/>
              <a:buAutoNum type="alphaLcPeriod"/>
              <a:tabLst/>
              <a:defRPr/>
            </a:pPr>
            <a:r>
              <a:rPr lang="nl-NL" sz="1400" b="0" i="0" kern="120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Alfabet onder opsomming</a:t>
            </a:r>
          </a:p>
          <a:p>
            <a:pPr lvl="7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onder opsomming</a:t>
            </a:r>
          </a:p>
          <a:p>
            <a:pPr lvl="8"/>
            <a:r>
              <a:rPr lang="nl-NL" dirty="0"/>
              <a:t>Italic tekst</a:t>
            </a:r>
          </a:p>
        </p:txBody>
      </p:sp>
      <p:sp>
        <p:nvSpPr>
          <p:cNvPr id="10" name="Tekstvak 9"/>
          <p:cNvSpPr txBox="1"/>
          <p:nvPr userDrawn="1"/>
        </p:nvSpPr>
        <p:spPr>
          <a:xfrm>
            <a:off x="-3150" y="-537023"/>
            <a:ext cx="1219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100% </a:t>
            </a:r>
            <a:r>
              <a:rPr lang="nl-NL" sz="1400" b="0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text</a:t>
            </a:r>
            <a:r>
              <a:rPr lang="nl-NL" sz="14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 </a:t>
            </a:r>
            <a:r>
              <a:rPr lang="nl-NL" sz="1400" b="0" dirty="0">
                <a:solidFill>
                  <a:schemeClr val="bg2">
                    <a:lumMod val="75000"/>
                  </a:schemeClr>
                </a:solidFill>
                <a:latin typeface="+mj-lt"/>
              </a:rPr>
              <a:t>slide</a:t>
            </a:r>
            <a:endParaRPr lang="nl-NL" sz="1400" b="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5" name="Instructie">
            <a:extLst>
              <a:ext uri="{FF2B5EF4-FFF2-40B4-BE49-F238E27FC236}">
                <a16:creationId xmlns="" xmlns:a16="http://schemas.microsoft.com/office/drawing/2014/main" id="{6098F4A2-88A7-4BDE-89CA-7BB2B3754EF8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6" name="Rechte verbindingslijn 5">
              <a:extLst>
                <a:ext uri="{FF2B5EF4-FFF2-40B4-BE49-F238E27FC236}">
                  <a16:creationId xmlns="" xmlns:a16="http://schemas.microsoft.com/office/drawing/2014/main" id="{E3045FE8-9299-4E65-9F68-5BB90836F5E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7" name="Ovaal 6">
              <a:extLst>
                <a:ext uri="{FF2B5EF4-FFF2-40B4-BE49-F238E27FC236}">
                  <a16:creationId xmlns="" xmlns:a16="http://schemas.microsoft.com/office/drawing/2014/main" id="{6D73887C-E81B-4B31-8AEC-C77934BE76E5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8" name="Rechthoek 7">
              <a:extLst>
                <a:ext uri="{FF2B5EF4-FFF2-40B4-BE49-F238E27FC236}">
                  <a16:creationId xmlns="" xmlns:a16="http://schemas.microsoft.com/office/drawing/2014/main" id="{0658791A-CFDC-4E23-8CF2-79459EA58490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28600" marR="0" lvl="5" indent="-228600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Opsomming</a:t>
              </a:r>
            </a:p>
          </p:txBody>
        </p:sp>
        <p:sp>
          <p:nvSpPr>
            <p:cNvPr id="9" name="Ovaal 8">
              <a:extLst>
                <a:ext uri="{FF2B5EF4-FFF2-40B4-BE49-F238E27FC236}">
                  <a16:creationId xmlns="" xmlns:a16="http://schemas.microsoft.com/office/drawing/2014/main" id="{F011E866-DFDE-4A1F-ADCB-B2A37EC9FCA9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11" name="Rechthoek 10">
              <a:extLst>
                <a:ext uri="{FF2B5EF4-FFF2-40B4-BE49-F238E27FC236}">
                  <a16:creationId xmlns="" xmlns:a16="http://schemas.microsoft.com/office/drawing/2014/main" id="{C69C99FF-6D0F-4FF1-9454-7FF01A15B7A0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6" indent="-265113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Alfabet onder opsomming</a:t>
              </a:r>
            </a:p>
          </p:txBody>
        </p:sp>
        <p:sp>
          <p:nvSpPr>
            <p:cNvPr id="12" name="Ovaal 11">
              <a:extLst>
                <a:ext uri="{FF2B5EF4-FFF2-40B4-BE49-F238E27FC236}">
                  <a16:creationId xmlns="" xmlns:a16="http://schemas.microsoft.com/office/drawing/2014/main" id="{8772C6F4-05EF-4606-ADC6-77B8504163E7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13" name="Rechthoek 12">
              <a:extLst>
                <a:ext uri="{FF2B5EF4-FFF2-40B4-BE49-F238E27FC236}">
                  <a16:creationId xmlns="" xmlns:a16="http://schemas.microsoft.com/office/drawing/2014/main" id="{6C5C27E1-95CE-4A9D-B78E-EACFA5988494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627063" marR="0" lvl="7" indent="-180975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onder opsomming</a:t>
              </a:r>
            </a:p>
          </p:txBody>
        </p:sp>
        <p:sp>
          <p:nvSpPr>
            <p:cNvPr id="14" name="Ovaal 13">
              <a:extLst>
                <a:ext uri="{FF2B5EF4-FFF2-40B4-BE49-F238E27FC236}">
                  <a16:creationId xmlns="" xmlns:a16="http://schemas.microsoft.com/office/drawing/2014/main" id="{5B781ACC-D449-4DB4-9ED2-389B313A4C69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15" name="Rechthoek 14">
              <a:extLst>
                <a:ext uri="{FF2B5EF4-FFF2-40B4-BE49-F238E27FC236}">
                  <a16:creationId xmlns="" xmlns:a16="http://schemas.microsoft.com/office/drawing/2014/main" id="{D0C3CD5D-3E36-4541-AA94-1C4936CAE164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Italic tekst</a:t>
              </a:r>
            </a:p>
          </p:txBody>
        </p:sp>
        <p:grpSp>
          <p:nvGrpSpPr>
            <p:cNvPr id="16" name="Meer informatie">
              <a:extLst>
                <a:ext uri="{FF2B5EF4-FFF2-40B4-BE49-F238E27FC236}">
                  <a16:creationId xmlns="" xmlns:a16="http://schemas.microsoft.com/office/drawing/2014/main" id="{4FCBD078-C73E-41C2-94CE-B6270DD9D755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84" name="Freeform 101">
                <a:extLst>
                  <a:ext uri="{FF2B5EF4-FFF2-40B4-BE49-F238E27FC236}">
                    <a16:creationId xmlns="" xmlns:a16="http://schemas.microsoft.com/office/drawing/2014/main" id="{3C18DC73-8EF8-4FD1-A899-157E45367B8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85" name="Rechthoek 84">
                <a:extLst>
                  <a:ext uri="{FF2B5EF4-FFF2-40B4-BE49-F238E27FC236}">
                    <a16:creationId xmlns="" xmlns:a16="http://schemas.microsoft.com/office/drawing/2014/main" id="{F6738EA5-13EA-49A2-B95F-C6EBA69E69C2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86" name="Rechte verbindingslijn 85">
                <a:extLst>
                  <a:ext uri="{FF2B5EF4-FFF2-40B4-BE49-F238E27FC236}">
                    <a16:creationId xmlns="" xmlns:a16="http://schemas.microsoft.com/office/drawing/2014/main" id="{49C18CFC-A95E-4817-803F-973ADFDA68CF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17" name="Rechthoek 16">
              <a:extLst>
                <a:ext uri="{FF2B5EF4-FFF2-40B4-BE49-F238E27FC236}">
                  <a16:creationId xmlns="" xmlns:a16="http://schemas.microsoft.com/office/drawing/2014/main" id="{A73637F5-7747-434D-A6D3-2B05715237FA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Oswald"/>
                  <a:cs typeface="Segoe UI Light" panose="020B0502040204020203" pitchFamily="34" charset="0"/>
                </a:rPr>
                <a:t>TEKST NIVEAUS kiezen</a:t>
              </a:r>
            </a:p>
          </p:txBody>
        </p:sp>
        <p:sp>
          <p:nvSpPr>
            <p:cNvPr id="18" name="Ovaal 17">
              <a:extLst>
                <a:ext uri="{FF2B5EF4-FFF2-40B4-BE49-F238E27FC236}">
                  <a16:creationId xmlns="" xmlns:a16="http://schemas.microsoft.com/office/drawing/2014/main" id="{C6F7AEF7-08E3-4AAF-B147-2BE9A212FAB8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19" name="Rechte verbindingslijn 18">
              <a:extLst>
                <a:ext uri="{FF2B5EF4-FFF2-40B4-BE49-F238E27FC236}">
                  <a16:creationId xmlns="" xmlns:a16="http://schemas.microsoft.com/office/drawing/2014/main" id="{BB08DF57-643C-4FEA-8FA0-B90CE1457F8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20" name="Groep 19">
              <a:extLst>
                <a:ext uri="{FF2B5EF4-FFF2-40B4-BE49-F238E27FC236}">
                  <a16:creationId xmlns="" xmlns:a16="http://schemas.microsoft.com/office/drawing/2014/main" id="{5ECF9920-0DE6-4269-8C08-1B9615757F0E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32" name="Rechthoek 31">
                <a:extLst>
                  <a:ext uri="{FF2B5EF4-FFF2-40B4-BE49-F238E27FC236}">
                    <a16:creationId xmlns="" xmlns:a16="http://schemas.microsoft.com/office/drawing/2014/main" id="{9133C136-8108-4416-9206-E142205FECE0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33" name="Rechte verbindingslijn 32">
                <a:extLst>
                  <a:ext uri="{FF2B5EF4-FFF2-40B4-BE49-F238E27FC236}">
                    <a16:creationId xmlns="" xmlns:a16="http://schemas.microsoft.com/office/drawing/2014/main" id="{4C212AD3-4AFE-44F9-B1E7-CF90F536D735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cxnSp>
            <p:nvCxnSpPr>
              <p:cNvPr id="34" name="Rechte verbindingslijn 33">
                <a:extLst>
                  <a:ext uri="{FF2B5EF4-FFF2-40B4-BE49-F238E27FC236}">
                    <a16:creationId xmlns="" xmlns:a16="http://schemas.microsoft.com/office/drawing/2014/main" id="{10C14290-13BF-4D56-8BFD-46B8FBB037F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sp>
            <p:nvSpPr>
              <p:cNvPr id="35" name="Rechthoek 34">
                <a:extLst>
                  <a:ext uri="{FF2B5EF4-FFF2-40B4-BE49-F238E27FC236}">
                    <a16:creationId xmlns="" xmlns:a16="http://schemas.microsoft.com/office/drawing/2014/main" id="{823D6930-ED48-4464-B63D-5D2B0FFC6A33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grpSp>
            <p:nvGrpSpPr>
              <p:cNvPr id="36" name="Groep 35">
                <a:extLst>
                  <a:ext uri="{FF2B5EF4-FFF2-40B4-BE49-F238E27FC236}">
                    <a16:creationId xmlns="" xmlns:a16="http://schemas.microsoft.com/office/drawing/2014/main" id="{A75BC862-D2AB-4071-A1CC-A30F31F0CE78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75" name="Groep 74">
                  <a:extLst>
                    <a:ext uri="{FF2B5EF4-FFF2-40B4-BE49-F238E27FC236}">
                      <a16:creationId xmlns="" xmlns:a16="http://schemas.microsoft.com/office/drawing/2014/main" id="{2C84A39F-2AB4-45F4-8ADE-8C1561F80610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79" name="Rechte verbindingslijn 78">
                    <a:extLst>
                      <a:ext uri="{FF2B5EF4-FFF2-40B4-BE49-F238E27FC236}">
                        <a16:creationId xmlns="" xmlns:a16="http://schemas.microsoft.com/office/drawing/2014/main" id="{7FBE490A-1BBA-488C-B802-A7C26C0D145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0" name="Rechte verbindingslijn 79">
                    <a:extLst>
                      <a:ext uri="{FF2B5EF4-FFF2-40B4-BE49-F238E27FC236}">
                        <a16:creationId xmlns="" xmlns:a16="http://schemas.microsoft.com/office/drawing/2014/main" id="{7C054012-BA95-4F49-80A1-C268D9D5CDB2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1" name="Rechte verbindingslijn 80">
                    <a:extLst>
                      <a:ext uri="{FF2B5EF4-FFF2-40B4-BE49-F238E27FC236}">
                        <a16:creationId xmlns="" xmlns:a16="http://schemas.microsoft.com/office/drawing/2014/main" id="{7EB514F0-FB18-4F0D-AC69-871F4B435F1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2" name="Rechte verbindingslijn 81">
                    <a:extLst>
                      <a:ext uri="{FF2B5EF4-FFF2-40B4-BE49-F238E27FC236}">
                        <a16:creationId xmlns="" xmlns:a16="http://schemas.microsoft.com/office/drawing/2014/main" id="{19303A51-FD9E-49A3-B98A-AF4239E8AE5F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83" name="Rechte verbindingslijn 82">
                    <a:extLst>
                      <a:ext uri="{FF2B5EF4-FFF2-40B4-BE49-F238E27FC236}">
                        <a16:creationId xmlns="" xmlns:a16="http://schemas.microsoft.com/office/drawing/2014/main" id="{D97F377A-1525-4C75-ABAD-25CA7B8208B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76" name="Groep 75">
                  <a:extLst>
                    <a:ext uri="{FF2B5EF4-FFF2-40B4-BE49-F238E27FC236}">
                      <a16:creationId xmlns="" xmlns:a16="http://schemas.microsoft.com/office/drawing/2014/main" id="{68FD5CB1-4B06-4339-9CD1-CE62A1A5B8D1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77" name="Rechthoek 76">
                    <a:extLst>
                      <a:ext uri="{FF2B5EF4-FFF2-40B4-BE49-F238E27FC236}">
                        <a16:creationId xmlns="" xmlns:a16="http://schemas.microsoft.com/office/drawing/2014/main" id="{630F1FF3-FC77-4FAC-BF64-68928F271F72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78" name="Pijl: punthaak 77">
                    <a:extLst>
                      <a:ext uri="{FF2B5EF4-FFF2-40B4-BE49-F238E27FC236}">
                        <a16:creationId xmlns="" xmlns:a16="http://schemas.microsoft.com/office/drawing/2014/main" id="{DE5AB114-4425-4DDE-A7C1-42956EA07753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37" name="Groep 36">
                <a:extLst>
                  <a:ext uri="{FF2B5EF4-FFF2-40B4-BE49-F238E27FC236}">
                    <a16:creationId xmlns="" xmlns:a16="http://schemas.microsoft.com/office/drawing/2014/main" id="{9793D673-9F43-472E-9421-33D879F38EA5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66" name="Groep 65">
                  <a:extLst>
                    <a:ext uri="{FF2B5EF4-FFF2-40B4-BE49-F238E27FC236}">
                      <a16:creationId xmlns="" xmlns:a16="http://schemas.microsoft.com/office/drawing/2014/main" id="{0776C853-F0F3-4B11-9791-CD9BF3F28880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70" name="Rechte verbindingslijn 69">
                    <a:extLst>
                      <a:ext uri="{FF2B5EF4-FFF2-40B4-BE49-F238E27FC236}">
                        <a16:creationId xmlns="" xmlns:a16="http://schemas.microsoft.com/office/drawing/2014/main" id="{886B6A9E-E473-4708-A325-44A56896A3DA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1" name="Rechte verbindingslijn 70">
                    <a:extLst>
                      <a:ext uri="{FF2B5EF4-FFF2-40B4-BE49-F238E27FC236}">
                        <a16:creationId xmlns="" xmlns:a16="http://schemas.microsoft.com/office/drawing/2014/main" id="{2D05E1F1-7213-42F1-8C6A-D1C390FAD5F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2" name="Rechte verbindingslijn 71">
                    <a:extLst>
                      <a:ext uri="{FF2B5EF4-FFF2-40B4-BE49-F238E27FC236}">
                        <a16:creationId xmlns="" xmlns:a16="http://schemas.microsoft.com/office/drawing/2014/main" id="{EF6EB176-42E6-43CB-BF32-90709D92A9B5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3" name="Rechte verbindingslijn 72">
                    <a:extLst>
                      <a:ext uri="{FF2B5EF4-FFF2-40B4-BE49-F238E27FC236}">
                        <a16:creationId xmlns="" xmlns:a16="http://schemas.microsoft.com/office/drawing/2014/main" id="{FA24A207-532C-4E2E-8CBB-BA7293B595A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74" name="Rechte verbindingslijn 73">
                    <a:extLst>
                      <a:ext uri="{FF2B5EF4-FFF2-40B4-BE49-F238E27FC236}">
                        <a16:creationId xmlns="" xmlns:a16="http://schemas.microsoft.com/office/drawing/2014/main" id="{2ADE9C6D-293A-4735-9069-6028E518A0F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67" name="Groep 66">
                  <a:extLst>
                    <a:ext uri="{FF2B5EF4-FFF2-40B4-BE49-F238E27FC236}">
                      <a16:creationId xmlns="" xmlns:a16="http://schemas.microsoft.com/office/drawing/2014/main" id="{3E5D5033-6975-44B6-B96F-5BD1059F1DD0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68" name="Rechthoek 67">
                    <a:extLst>
                      <a:ext uri="{FF2B5EF4-FFF2-40B4-BE49-F238E27FC236}">
                        <a16:creationId xmlns="" xmlns:a16="http://schemas.microsoft.com/office/drawing/2014/main" id="{34DEBE05-1D1F-472E-8D75-ECD86962DA2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69" name="Pijl: punthaak 68">
                    <a:extLst>
                      <a:ext uri="{FF2B5EF4-FFF2-40B4-BE49-F238E27FC236}">
                        <a16:creationId xmlns="" xmlns:a16="http://schemas.microsoft.com/office/drawing/2014/main" id="{A69F4E19-85AE-4A86-8F2D-98B129E635E5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</p:grpSp>
          </p:grpSp>
          <p:cxnSp>
            <p:nvCxnSpPr>
              <p:cNvPr id="38" name="Rechte verbindingslijn 37">
                <a:extLst>
                  <a:ext uri="{FF2B5EF4-FFF2-40B4-BE49-F238E27FC236}">
                    <a16:creationId xmlns="" xmlns:a16="http://schemas.microsoft.com/office/drawing/2014/main" id="{38D16265-8FF4-4079-97E2-00F1C1EDA69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39" name="Rechte verbindingslijn 38">
                <a:extLst>
                  <a:ext uri="{FF2B5EF4-FFF2-40B4-BE49-F238E27FC236}">
                    <a16:creationId xmlns="" xmlns:a16="http://schemas.microsoft.com/office/drawing/2014/main" id="{6B26C3BF-99C4-4470-8400-48DE02648E6D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40" name="Groep 39">
                <a:extLst>
                  <a:ext uri="{FF2B5EF4-FFF2-40B4-BE49-F238E27FC236}">
                    <a16:creationId xmlns="" xmlns:a16="http://schemas.microsoft.com/office/drawing/2014/main" id="{2CE7AD40-34A6-498B-96B9-6E8AC2BB84D8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55" name="Rechthoek 54">
                  <a:extLst>
                    <a:ext uri="{FF2B5EF4-FFF2-40B4-BE49-F238E27FC236}">
                      <a16:creationId xmlns="" xmlns:a16="http://schemas.microsoft.com/office/drawing/2014/main" id="{5E7FD05B-0467-4F86-83CE-B6FB87DAE589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56" name="Groep 55">
                  <a:extLst>
                    <a:ext uri="{FF2B5EF4-FFF2-40B4-BE49-F238E27FC236}">
                      <a16:creationId xmlns="" xmlns:a16="http://schemas.microsoft.com/office/drawing/2014/main" id="{063BB2D6-7E3D-42DF-80F6-274D07511890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57" name="Groep 56">
                    <a:extLst>
                      <a:ext uri="{FF2B5EF4-FFF2-40B4-BE49-F238E27FC236}">
                        <a16:creationId xmlns="" xmlns:a16="http://schemas.microsoft.com/office/drawing/2014/main" id="{025B3F53-92E5-48FF-AD38-7E1E60D88AF9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61" name="Rechte verbindingslijn 60">
                      <a:extLst>
                        <a:ext uri="{FF2B5EF4-FFF2-40B4-BE49-F238E27FC236}">
                          <a16:creationId xmlns="" xmlns:a16="http://schemas.microsoft.com/office/drawing/2014/main" id="{95B168B4-7881-46E8-BD80-42D85263246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2" name="Rechte verbindingslijn 61">
                      <a:extLst>
                        <a:ext uri="{FF2B5EF4-FFF2-40B4-BE49-F238E27FC236}">
                          <a16:creationId xmlns="" xmlns:a16="http://schemas.microsoft.com/office/drawing/2014/main" id="{CD38F763-7DB5-4071-A9BB-0177A9324947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3" name="Rechte verbindingslijn 62">
                      <a:extLst>
                        <a:ext uri="{FF2B5EF4-FFF2-40B4-BE49-F238E27FC236}">
                          <a16:creationId xmlns="" xmlns:a16="http://schemas.microsoft.com/office/drawing/2014/main" id="{84179D63-87F8-4B07-B6FA-09DDF2BEABA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4" name="Rechte verbindingslijn 63">
                      <a:extLst>
                        <a:ext uri="{FF2B5EF4-FFF2-40B4-BE49-F238E27FC236}">
                          <a16:creationId xmlns="" xmlns:a16="http://schemas.microsoft.com/office/drawing/2014/main" id="{934A254B-8652-4732-AADD-9C713D92AB9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65" name="Rechte verbindingslijn 64">
                      <a:extLst>
                        <a:ext uri="{FF2B5EF4-FFF2-40B4-BE49-F238E27FC236}">
                          <a16:creationId xmlns="" xmlns:a16="http://schemas.microsoft.com/office/drawing/2014/main" id="{7FF409DB-7F43-4970-8AB3-5C78518EB8A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58" name="Groep 57">
                    <a:extLst>
                      <a:ext uri="{FF2B5EF4-FFF2-40B4-BE49-F238E27FC236}">
                        <a16:creationId xmlns="" xmlns:a16="http://schemas.microsoft.com/office/drawing/2014/main" id="{77AE58C2-6D1D-4A58-B2DD-28B487C174FB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59" name="Rechthoek 58">
                      <a:extLst>
                        <a:ext uri="{FF2B5EF4-FFF2-40B4-BE49-F238E27FC236}">
                          <a16:creationId xmlns="" xmlns:a16="http://schemas.microsoft.com/office/drawing/2014/main" id="{D6DCA1E7-589B-4828-A7AB-D627174538BD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60" name="Pijl: punthaak 59">
                      <a:extLst>
                        <a:ext uri="{FF2B5EF4-FFF2-40B4-BE49-F238E27FC236}">
                          <a16:creationId xmlns="" xmlns:a16="http://schemas.microsoft.com/office/drawing/2014/main" id="{E330B176-BB95-4EB1-85DA-0BB6BB70042D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41" name="Groep 40">
                <a:extLst>
                  <a:ext uri="{FF2B5EF4-FFF2-40B4-BE49-F238E27FC236}">
                    <a16:creationId xmlns="" xmlns:a16="http://schemas.microsoft.com/office/drawing/2014/main" id="{45A30ADA-E79F-4688-B84F-09E6D409FF52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44" name="Rechthoek 43">
                  <a:extLst>
                    <a:ext uri="{FF2B5EF4-FFF2-40B4-BE49-F238E27FC236}">
                      <a16:creationId xmlns="" xmlns:a16="http://schemas.microsoft.com/office/drawing/2014/main" id="{7E413E50-13A1-4886-8537-3AA637DDBBF0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45" name="Groep 44">
                  <a:extLst>
                    <a:ext uri="{FF2B5EF4-FFF2-40B4-BE49-F238E27FC236}">
                      <a16:creationId xmlns="" xmlns:a16="http://schemas.microsoft.com/office/drawing/2014/main" id="{51F0CC68-6C19-4FC0-A76A-422A0F155525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46" name="Groep 45">
                    <a:extLst>
                      <a:ext uri="{FF2B5EF4-FFF2-40B4-BE49-F238E27FC236}">
                        <a16:creationId xmlns="" xmlns:a16="http://schemas.microsoft.com/office/drawing/2014/main" id="{8699A9C0-A764-4B51-9309-9D8FF4E8866F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50" name="Rechte verbindingslijn 49">
                      <a:extLst>
                        <a:ext uri="{FF2B5EF4-FFF2-40B4-BE49-F238E27FC236}">
                          <a16:creationId xmlns="" xmlns:a16="http://schemas.microsoft.com/office/drawing/2014/main" id="{1C65C113-7B35-48B5-B2C1-92D5AB4CB60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1" name="Rechte verbindingslijn 50">
                      <a:extLst>
                        <a:ext uri="{FF2B5EF4-FFF2-40B4-BE49-F238E27FC236}">
                          <a16:creationId xmlns="" xmlns:a16="http://schemas.microsoft.com/office/drawing/2014/main" id="{3DD02225-59A0-4E98-876F-7C6A0C468F8D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2" name="Rechte verbindingslijn 51">
                      <a:extLst>
                        <a:ext uri="{FF2B5EF4-FFF2-40B4-BE49-F238E27FC236}">
                          <a16:creationId xmlns="" xmlns:a16="http://schemas.microsoft.com/office/drawing/2014/main" id="{7A4FB227-A4D2-47D8-AAA3-DA8C28E09270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3" name="Rechte verbindingslijn 52">
                      <a:extLst>
                        <a:ext uri="{FF2B5EF4-FFF2-40B4-BE49-F238E27FC236}">
                          <a16:creationId xmlns="" xmlns:a16="http://schemas.microsoft.com/office/drawing/2014/main" id="{7195B7EF-5BA2-4ED8-BF11-C3F4DC65BA28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54" name="Rechte verbindingslijn 53">
                      <a:extLst>
                        <a:ext uri="{FF2B5EF4-FFF2-40B4-BE49-F238E27FC236}">
                          <a16:creationId xmlns="" xmlns:a16="http://schemas.microsoft.com/office/drawing/2014/main" id="{9BE2069B-71CE-4775-9DFA-8A1129EF31F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47" name="Groep 46">
                    <a:extLst>
                      <a:ext uri="{FF2B5EF4-FFF2-40B4-BE49-F238E27FC236}">
                        <a16:creationId xmlns="" xmlns:a16="http://schemas.microsoft.com/office/drawing/2014/main" id="{A1B67A63-51CE-4A16-8EA7-C9A290468800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48" name="Rechthoek 47">
                      <a:extLst>
                        <a:ext uri="{FF2B5EF4-FFF2-40B4-BE49-F238E27FC236}">
                          <a16:creationId xmlns="" xmlns:a16="http://schemas.microsoft.com/office/drawing/2014/main" id="{91851F7F-0ABA-4D28-92B3-CC7CD9BAF1A5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49" name="Pijl: punthaak 48">
                      <a:extLst>
                        <a:ext uri="{FF2B5EF4-FFF2-40B4-BE49-F238E27FC236}">
                          <a16:creationId xmlns="" xmlns:a16="http://schemas.microsoft.com/office/drawing/2014/main" id="{D6D07A71-E6AD-4E53-8FF4-99A1628CF75B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42" name="Rechthoek 41">
                <a:extLst>
                  <a:ext uri="{FF2B5EF4-FFF2-40B4-BE49-F238E27FC236}">
                    <a16:creationId xmlns="" xmlns:a16="http://schemas.microsoft.com/office/drawing/2014/main" id="{79CE898A-ADEF-4437-9D9F-5845844174E8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43" name="Rechthoek 42">
                <a:extLst>
                  <a:ext uri="{FF2B5EF4-FFF2-40B4-BE49-F238E27FC236}">
                    <a16:creationId xmlns="" xmlns:a16="http://schemas.microsoft.com/office/drawing/2014/main" id="{1D6F228E-6BAE-49EA-B835-3CC1F1071221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1" name="Rechte verbindingslijn 20">
              <a:extLst>
                <a:ext uri="{FF2B5EF4-FFF2-40B4-BE49-F238E27FC236}">
                  <a16:creationId xmlns="" xmlns:a16="http://schemas.microsoft.com/office/drawing/2014/main" id="{DE09C479-EBC8-4446-8500-0B5D69A8DDD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22" name="Rechthoek 21">
              <a:extLst>
                <a:ext uri="{FF2B5EF4-FFF2-40B4-BE49-F238E27FC236}">
                  <a16:creationId xmlns="" xmlns:a16="http://schemas.microsoft.com/office/drawing/2014/main" id="{AF2C63BA-2C17-46BF-871E-C4AB8456A21D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endParaRPr lang="nl-NL" sz="1100" b="0" i="0" kern="120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" name="Ovaal 22">
              <a:extLst>
                <a:ext uri="{FF2B5EF4-FFF2-40B4-BE49-F238E27FC236}">
                  <a16:creationId xmlns="" xmlns:a16="http://schemas.microsoft.com/office/drawing/2014/main" id="{7BEEAC5B-32EE-425D-93FF-5EB093D3F40F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4" name="Rechthoek 23">
              <a:extLst>
                <a:ext uri="{FF2B5EF4-FFF2-40B4-BE49-F238E27FC236}">
                  <a16:creationId xmlns="" xmlns:a16="http://schemas.microsoft.com/office/drawing/2014/main" id="{079E2227-8229-4603-B75C-E7723B114A29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1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Muller Regular" pitchFamily="50" charset="0"/>
                <a:buChar char="−"/>
                <a:tabLst>
                  <a:tab pos="361950" algn="l"/>
                </a:tabLst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#1</a:t>
              </a:r>
            </a:p>
          </p:txBody>
        </p:sp>
        <p:sp>
          <p:nvSpPr>
            <p:cNvPr id="25" name="Ovaal 24">
              <a:extLst>
                <a:ext uri="{FF2B5EF4-FFF2-40B4-BE49-F238E27FC236}">
                  <a16:creationId xmlns="" xmlns:a16="http://schemas.microsoft.com/office/drawing/2014/main" id="{142271CC-780A-423C-B480-9E1D293ACD5E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6" name="Rechthoek 25">
              <a:extLst>
                <a:ext uri="{FF2B5EF4-FFF2-40B4-BE49-F238E27FC236}">
                  <a16:creationId xmlns="" xmlns:a16="http://schemas.microsoft.com/office/drawing/2014/main" id="{7D06A8CB-6CDD-4AB6-82DA-4381FD7E2D15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2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#2</a:t>
              </a:r>
            </a:p>
          </p:txBody>
        </p:sp>
        <p:sp>
          <p:nvSpPr>
            <p:cNvPr id="27" name="Ovaal 26">
              <a:extLst>
                <a:ext uri="{FF2B5EF4-FFF2-40B4-BE49-F238E27FC236}">
                  <a16:creationId xmlns="" xmlns:a16="http://schemas.microsoft.com/office/drawing/2014/main" id="{D2048C65-8A01-40F1-8CA0-458930907844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8" name="Rechthoek 27">
              <a:extLst>
                <a:ext uri="{FF2B5EF4-FFF2-40B4-BE49-F238E27FC236}">
                  <a16:creationId xmlns="" xmlns:a16="http://schemas.microsoft.com/office/drawing/2014/main" id="{B46919DB-2CB8-4974-88B4-6CCFF35C38BD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29" name="Ovaal 28">
              <a:extLst>
                <a:ext uri="{FF2B5EF4-FFF2-40B4-BE49-F238E27FC236}">
                  <a16:creationId xmlns="" xmlns:a16="http://schemas.microsoft.com/office/drawing/2014/main" id="{A79A9F68-F532-4A3A-B24A-0DD956C66C8F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30" name="Rechthoek 29">
              <a:extLst>
                <a:ext uri="{FF2B5EF4-FFF2-40B4-BE49-F238E27FC236}">
                  <a16:creationId xmlns="" xmlns:a16="http://schemas.microsoft.com/office/drawing/2014/main" id="{E998186A-DCCE-43AB-ABDC-664E263963D6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Tx/>
                <a:buNone/>
                <a:tabLst/>
                <a:defRPr/>
              </a:pPr>
              <a:r>
                <a:rPr lang="nl-NL" sz="1800" b="0" i="0" kern="1200" cap="none" baseline="0" noProof="0" dirty="0">
                  <a:solidFill>
                    <a:schemeClr val="accent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Header</a:t>
              </a:r>
            </a:p>
          </p:txBody>
        </p:sp>
        <p:sp>
          <p:nvSpPr>
            <p:cNvPr id="31" name="Rechthoek 30">
              <a:extLst>
                <a:ext uri="{FF2B5EF4-FFF2-40B4-BE49-F238E27FC236}">
                  <a16:creationId xmlns="" xmlns:a16="http://schemas.microsoft.com/office/drawing/2014/main" id="{B1EFF58E-7DCC-445E-99D8-9B689952A48C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94B25118-21DC-4C23-8D71-6234CCBD938A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B7CEBB27-98E9-4921-9F49-92E8AE9A66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87" name="Tijdelijke aanduiding voor voettekst 86">
            <a:extLst>
              <a:ext uri="{FF2B5EF4-FFF2-40B4-BE49-F238E27FC236}">
                <a16:creationId xmlns="" xmlns:a16="http://schemas.microsoft.com/office/drawing/2014/main" id="{1AD4DEA6-1A9E-48FA-AE2C-CE81C3C411BB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nl-NL"/>
              <a:t>Plaats hier je voettekst</a:t>
            </a:r>
            <a:endParaRPr lang="nl-NL" dirty="0"/>
          </a:p>
        </p:txBody>
      </p:sp>
      <p:sp>
        <p:nvSpPr>
          <p:cNvPr id="89" name="Tijdelijke aanduiding voor afbeelding 2">
            <a:extLst>
              <a:ext uri="{FF2B5EF4-FFF2-40B4-BE49-F238E27FC236}">
                <a16:creationId xmlns="" xmlns:a16="http://schemas.microsoft.com/office/drawing/2014/main" id="{41794E4E-38B1-4CF8-B4B0-010BC6B04DA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744200" y="6298855"/>
            <a:ext cx="1326314" cy="496800"/>
          </a:xfrm>
          <a:noFill/>
        </p:spPr>
        <p:txBody>
          <a:bodyPr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nl-NL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942616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5% text + 25%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8500" y="741500"/>
            <a:ext cx="6906831" cy="639240"/>
          </a:xfrm>
        </p:spPr>
        <p:txBody>
          <a:bodyPr lIns="0" tIns="0" rIns="0" bIns="0"/>
          <a:lstStyle>
            <a:lvl1pPr>
              <a:defRPr cap="none" baseline="0"/>
            </a:lvl1pPr>
          </a:lstStyle>
          <a:p>
            <a:r>
              <a:rPr lang="nl-NL" dirty="0"/>
              <a:t>Klik hier om je titel te plaatsen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1728377"/>
            <a:ext cx="6908400" cy="4069793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 marL="446088" marR="0" indent="-265113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Tx/>
              <a:buFont typeface="+mj-lt"/>
              <a:buAutoNum type="alphaLcPeriod"/>
              <a:tabLst/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2"/>
            <a:r>
              <a:rPr lang="nl-NL" dirty="0"/>
              <a:t>Sub-sub 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Header</a:t>
            </a:r>
          </a:p>
          <a:p>
            <a:pPr lvl="5"/>
            <a:r>
              <a:rPr lang="nl-NL" dirty="0"/>
              <a:t>Opsomming</a:t>
            </a:r>
          </a:p>
          <a:p>
            <a:pPr marL="446088" marR="0" lvl="6" indent="-265113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Tx/>
              <a:buFont typeface="+mj-lt"/>
              <a:buAutoNum type="alphaLcPeriod"/>
              <a:tabLst/>
              <a:defRPr/>
            </a:pPr>
            <a:r>
              <a:rPr lang="nl-NL" sz="1400" b="0" i="0" kern="120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Alfabet onder opsomming</a:t>
            </a:r>
          </a:p>
          <a:p>
            <a:pPr lvl="7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onder opsomming</a:t>
            </a:r>
          </a:p>
          <a:p>
            <a:pPr lvl="8"/>
            <a:r>
              <a:rPr lang="nl-NL" dirty="0"/>
              <a:t>Italic tekst</a:t>
            </a:r>
          </a:p>
        </p:txBody>
      </p:sp>
      <p:sp>
        <p:nvSpPr>
          <p:cNvPr id="10" name="Tekstvak 9"/>
          <p:cNvSpPr txBox="1"/>
          <p:nvPr userDrawn="1"/>
        </p:nvSpPr>
        <p:spPr>
          <a:xfrm>
            <a:off x="-3150" y="-537023"/>
            <a:ext cx="1219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75% </a:t>
            </a:r>
            <a:r>
              <a:rPr lang="nl-NL" sz="1400" b="0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text</a:t>
            </a:r>
            <a:r>
              <a:rPr lang="nl-NL" sz="14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, 25% image </a:t>
            </a:r>
            <a:r>
              <a:rPr lang="nl-NL" sz="1400" b="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slide</a:t>
            </a:r>
            <a:endParaRPr lang="nl-NL" sz="1400" b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87" name="Tijdelijke aanduiding voor afbeelding 13">
            <a:extLst>
              <a:ext uri="{FF2B5EF4-FFF2-40B4-BE49-F238E27FC236}">
                <a16:creationId xmlns="" xmlns:a16="http://schemas.microsoft.com/office/drawing/2014/main" id="{4F40F623-02E2-4296-A6F6-DE5AC522FD7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772183" y="-12744"/>
            <a:ext cx="4419818" cy="6870744"/>
          </a:xfrm>
          <a:custGeom>
            <a:avLst/>
            <a:gdLst>
              <a:gd name="connsiteX0" fmla="*/ 0 w 4419818"/>
              <a:gd name="connsiteY0" fmla="*/ 0 h 6870744"/>
              <a:gd name="connsiteX1" fmla="*/ 4419818 w 4419818"/>
              <a:gd name="connsiteY1" fmla="*/ 0 h 6870744"/>
              <a:gd name="connsiteX2" fmla="*/ 4419818 w 4419818"/>
              <a:gd name="connsiteY2" fmla="*/ 5573918 h 6870744"/>
              <a:gd name="connsiteX3" fmla="*/ 1768939 w 4419818"/>
              <a:gd name="connsiteY3" fmla="*/ 6870744 h 6870744"/>
              <a:gd name="connsiteX4" fmla="*/ 0 w 4419818"/>
              <a:gd name="connsiteY4" fmla="*/ 6870744 h 687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19818" h="6870744">
                <a:moveTo>
                  <a:pt x="0" y="0"/>
                </a:moveTo>
                <a:lnTo>
                  <a:pt x="4419818" y="0"/>
                </a:lnTo>
                <a:lnTo>
                  <a:pt x="4419818" y="5573918"/>
                </a:lnTo>
                <a:lnTo>
                  <a:pt x="1768939" y="6870744"/>
                </a:lnTo>
                <a:lnTo>
                  <a:pt x="0" y="68707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</a:t>
            </a:r>
            <a:r>
              <a:rPr lang="nl-NL" noProof="0" dirty="0"/>
              <a:t>icoon</a:t>
            </a:r>
            <a:r>
              <a:rPr lang="nl-NL" dirty="0"/>
              <a:t> om </a:t>
            </a:r>
            <a:br>
              <a:rPr lang="nl-NL" dirty="0"/>
            </a:br>
            <a:r>
              <a:rPr lang="nl-NL" dirty="0"/>
              <a:t>een afbeelding in te laden</a:t>
            </a:r>
          </a:p>
        </p:txBody>
      </p:sp>
      <p:grpSp>
        <p:nvGrpSpPr>
          <p:cNvPr id="214" name="Instructie">
            <a:extLst>
              <a:ext uri="{FF2B5EF4-FFF2-40B4-BE49-F238E27FC236}">
                <a16:creationId xmlns="" xmlns:a16="http://schemas.microsoft.com/office/drawing/2014/main" id="{ABA7A3D1-9428-4759-A268-7DAF19C11993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215" name="Rechte verbindingslijn 214">
              <a:extLst>
                <a:ext uri="{FF2B5EF4-FFF2-40B4-BE49-F238E27FC236}">
                  <a16:creationId xmlns="" xmlns:a16="http://schemas.microsoft.com/office/drawing/2014/main" id="{27E83405-B787-4003-AF0A-EFD40F2728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216" name="Ovaal 215">
              <a:extLst>
                <a:ext uri="{FF2B5EF4-FFF2-40B4-BE49-F238E27FC236}">
                  <a16:creationId xmlns="" xmlns:a16="http://schemas.microsoft.com/office/drawing/2014/main" id="{4F8EDC6D-830C-4437-A368-3527EF8C63DC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7" name="Rechthoek 216">
              <a:extLst>
                <a:ext uri="{FF2B5EF4-FFF2-40B4-BE49-F238E27FC236}">
                  <a16:creationId xmlns="" xmlns:a16="http://schemas.microsoft.com/office/drawing/2014/main" id="{8E65257E-883B-4A1B-93B1-10E9FBE84C81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28600" marR="0" lvl="5" indent="-228600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Opsomming</a:t>
              </a:r>
            </a:p>
          </p:txBody>
        </p:sp>
        <p:sp>
          <p:nvSpPr>
            <p:cNvPr id="218" name="Ovaal 217">
              <a:extLst>
                <a:ext uri="{FF2B5EF4-FFF2-40B4-BE49-F238E27FC236}">
                  <a16:creationId xmlns="" xmlns:a16="http://schemas.microsoft.com/office/drawing/2014/main" id="{125F5799-2AC4-4632-937B-B38D1A5BCE86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9" name="Rechthoek 218">
              <a:extLst>
                <a:ext uri="{FF2B5EF4-FFF2-40B4-BE49-F238E27FC236}">
                  <a16:creationId xmlns="" xmlns:a16="http://schemas.microsoft.com/office/drawing/2014/main" id="{79DEB850-6274-4894-9C54-4805C74757AF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6" indent="-265113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Alfabet onder opsomming</a:t>
              </a:r>
            </a:p>
          </p:txBody>
        </p:sp>
        <p:sp>
          <p:nvSpPr>
            <p:cNvPr id="220" name="Ovaal 219">
              <a:extLst>
                <a:ext uri="{FF2B5EF4-FFF2-40B4-BE49-F238E27FC236}">
                  <a16:creationId xmlns="" xmlns:a16="http://schemas.microsoft.com/office/drawing/2014/main" id="{EDB6B943-789E-4336-B5F0-9D67C08D57D3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21" name="Rechthoek 220">
              <a:extLst>
                <a:ext uri="{FF2B5EF4-FFF2-40B4-BE49-F238E27FC236}">
                  <a16:creationId xmlns="" xmlns:a16="http://schemas.microsoft.com/office/drawing/2014/main" id="{8AB4051E-D886-471B-9610-29E5F6A545BC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627063" marR="0" lvl="7" indent="-180975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onder opsomming</a:t>
              </a:r>
            </a:p>
          </p:txBody>
        </p:sp>
        <p:sp>
          <p:nvSpPr>
            <p:cNvPr id="222" name="Ovaal 221">
              <a:extLst>
                <a:ext uri="{FF2B5EF4-FFF2-40B4-BE49-F238E27FC236}">
                  <a16:creationId xmlns="" xmlns:a16="http://schemas.microsoft.com/office/drawing/2014/main" id="{834B6D41-AE3F-4D8D-8EEF-8860340024B2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23" name="Rechthoek 222">
              <a:extLst>
                <a:ext uri="{FF2B5EF4-FFF2-40B4-BE49-F238E27FC236}">
                  <a16:creationId xmlns="" xmlns:a16="http://schemas.microsoft.com/office/drawing/2014/main" id="{DF656A51-3819-4ACE-8FD1-99F2F8FBEB2C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Italic tekst</a:t>
              </a:r>
            </a:p>
          </p:txBody>
        </p:sp>
        <p:grpSp>
          <p:nvGrpSpPr>
            <p:cNvPr id="224" name="Meer informatie">
              <a:extLst>
                <a:ext uri="{FF2B5EF4-FFF2-40B4-BE49-F238E27FC236}">
                  <a16:creationId xmlns="" xmlns:a16="http://schemas.microsoft.com/office/drawing/2014/main" id="{14E6C052-939C-4EE6-9DA1-9B064C8B8262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92" name="Freeform 101">
                <a:extLst>
                  <a:ext uri="{FF2B5EF4-FFF2-40B4-BE49-F238E27FC236}">
                    <a16:creationId xmlns="" xmlns:a16="http://schemas.microsoft.com/office/drawing/2014/main" id="{3CF9F0EA-6FBF-45CC-A05E-8485F87643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93" name="Rechthoek 292">
                <a:extLst>
                  <a:ext uri="{FF2B5EF4-FFF2-40B4-BE49-F238E27FC236}">
                    <a16:creationId xmlns="" xmlns:a16="http://schemas.microsoft.com/office/drawing/2014/main" id="{FA521BCE-6A2B-49E1-ADDE-FD6508B478BE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94" name="Rechte verbindingslijn 293">
                <a:extLst>
                  <a:ext uri="{FF2B5EF4-FFF2-40B4-BE49-F238E27FC236}">
                    <a16:creationId xmlns="" xmlns:a16="http://schemas.microsoft.com/office/drawing/2014/main" id="{5E6A55CE-D3B0-41EB-84C4-37EEAE25A5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225" name="Rechthoek 224">
              <a:extLst>
                <a:ext uri="{FF2B5EF4-FFF2-40B4-BE49-F238E27FC236}">
                  <a16:creationId xmlns="" xmlns:a16="http://schemas.microsoft.com/office/drawing/2014/main" id="{F2E8B751-1B64-4702-8FF5-209D593EDF70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Oswald"/>
                  <a:cs typeface="Segoe UI Light" panose="020B0502040204020203" pitchFamily="34" charset="0"/>
                </a:rPr>
                <a:t>TEKST NIVEAUS kiezen</a:t>
              </a:r>
            </a:p>
          </p:txBody>
        </p:sp>
        <p:sp>
          <p:nvSpPr>
            <p:cNvPr id="226" name="Ovaal 225">
              <a:extLst>
                <a:ext uri="{FF2B5EF4-FFF2-40B4-BE49-F238E27FC236}">
                  <a16:creationId xmlns="" xmlns:a16="http://schemas.microsoft.com/office/drawing/2014/main" id="{30F4ADB4-DEEC-4128-9BC7-4B4F1751F0B8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27" name="Rechte verbindingslijn 226">
              <a:extLst>
                <a:ext uri="{FF2B5EF4-FFF2-40B4-BE49-F238E27FC236}">
                  <a16:creationId xmlns="" xmlns:a16="http://schemas.microsoft.com/office/drawing/2014/main" id="{355F0980-685F-4B9C-A7A4-2C432B6F8C1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228" name="Groep 227">
              <a:extLst>
                <a:ext uri="{FF2B5EF4-FFF2-40B4-BE49-F238E27FC236}">
                  <a16:creationId xmlns="" xmlns:a16="http://schemas.microsoft.com/office/drawing/2014/main" id="{F1D74170-3596-4807-A53E-9EE4C645CD9F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40" name="Rechthoek 239">
                <a:extLst>
                  <a:ext uri="{FF2B5EF4-FFF2-40B4-BE49-F238E27FC236}">
                    <a16:creationId xmlns="" xmlns:a16="http://schemas.microsoft.com/office/drawing/2014/main" id="{1C96ADEA-3A89-4685-A198-D8D79F2B1C83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41" name="Rechte verbindingslijn 240">
                <a:extLst>
                  <a:ext uri="{FF2B5EF4-FFF2-40B4-BE49-F238E27FC236}">
                    <a16:creationId xmlns="" xmlns:a16="http://schemas.microsoft.com/office/drawing/2014/main" id="{D9085CC6-14FD-41FF-89B3-738B334A27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cxnSp>
            <p:nvCxnSpPr>
              <p:cNvPr id="242" name="Rechte verbindingslijn 241">
                <a:extLst>
                  <a:ext uri="{FF2B5EF4-FFF2-40B4-BE49-F238E27FC236}">
                    <a16:creationId xmlns="" xmlns:a16="http://schemas.microsoft.com/office/drawing/2014/main" id="{FE1B4880-15E8-444A-B9C6-FB6C5A1384C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sp>
            <p:nvSpPr>
              <p:cNvPr id="243" name="Rechthoek 242">
                <a:extLst>
                  <a:ext uri="{FF2B5EF4-FFF2-40B4-BE49-F238E27FC236}">
                    <a16:creationId xmlns="" xmlns:a16="http://schemas.microsoft.com/office/drawing/2014/main" id="{3CBA95CF-7D89-4A3D-BDAC-F9B120FB6B04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grpSp>
            <p:nvGrpSpPr>
              <p:cNvPr id="244" name="Groep 243">
                <a:extLst>
                  <a:ext uri="{FF2B5EF4-FFF2-40B4-BE49-F238E27FC236}">
                    <a16:creationId xmlns="" xmlns:a16="http://schemas.microsoft.com/office/drawing/2014/main" id="{FD8902B3-8043-41E4-9C79-D7B2B1C6A179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83" name="Groep 282">
                  <a:extLst>
                    <a:ext uri="{FF2B5EF4-FFF2-40B4-BE49-F238E27FC236}">
                      <a16:creationId xmlns="" xmlns:a16="http://schemas.microsoft.com/office/drawing/2014/main" id="{02B941C0-59FE-4D19-AD32-782B29045099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7" name="Rechte verbindingslijn 286">
                    <a:extLst>
                      <a:ext uri="{FF2B5EF4-FFF2-40B4-BE49-F238E27FC236}">
                        <a16:creationId xmlns="" xmlns:a16="http://schemas.microsoft.com/office/drawing/2014/main" id="{34DDE64C-ABE4-4CD3-AB98-89E629315A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8" name="Rechte verbindingslijn 287">
                    <a:extLst>
                      <a:ext uri="{FF2B5EF4-FFF2-40B4-BE49-F238E27FC236}">
                        <a16:creationId xmlns="" xmlns:a16="http://schemas.microsoft.com/office/drawing/2014/main" id="{688479D3-527D-411E-9F74-706E0F3B32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9" name="Rechte verbindingslijn 288">
                    <a:extLst>
                      <a:ext uri="{FF2B5EF4-FFF2-40B4-BE49-F238E27FC236}">
                        <a16:creationId xmlns="" xmlns:a16="http://schemas.microsoft.com/office/drawing/2014/main" id="{7AD43B86-64EC-46CC-A0E9-D27DE3D2BD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0" name="Rechte verbindingslijn 289">
                    <a:extLst>
                      <a:ext uri="{FF2B5EF4-FFF2-40B4-BE49-F238E27FC236}">
                        <a16:creationId xmlns="" xmlns:a16="http://schemas.microsoft.com/office/drawing/2014/main" id="{8AD80B86-3DE2-4584-8C20-4C1FFDD323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1" name="Rechte verbindingslijn 290">
                    <a:extLst>
                      <a:ext uri="{FF2B5EF4-FFF2-40B4-BE49-F238E27FC236}">
                        <a16:creationId xmlns="" xmlns:a16="http://schemas.microsoft.com/office/drawing/2014/main" id="{8C5D1DB8-14F9-4604-B163-593281D92A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84" name="Groep 283">
                  <a:extLst>
                    <a:ext uri="{FF2B5EF4-FFF2-40B4-BE49-F238E27FC236}">
                      <a16:creationId xmlns="" xmlns:a16="http://schemas.microsoft.com/office/drawing/2014/main" id="{8490ABD6-E287-47A9-B0F6-0218F207D06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85" name="Rechthoek 284">
                    <a:extLst>
                      <a:ext uri="{FF2B5EF4-FFF2-40B4-BE49-F238E27FC236}">
                        <a16:creationId xmlns="" xmlns:a16="http://schemas.microsoft.com/office/drawing/2014/main" id="{742D8D1F-585E-4FD7-9BA0-93AEFB64F4D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6" name="Pijl: punthaak 285">
                    <a:extLst>
                      <a:ext uri="{FF2B5EF4-FFF2-40B4-BE49-F238E27FC236}">
                        <a16:creationId xmlns="" xmlns:a16="http://schemas.microsoft.com/office/drawing/2014/main" id="{F20856DD-4DD1-4A57-9AC6-C3B9A09A4FC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45" name="Groep 244">
                <a:extLst>
                  <a:ext uri="{FF2B5EF4-FFF2-40B4-BE49-F238E27FC236}">
                    <a16:creationId xmlns="" xmlns:a16="http://schemas.microsoft.com/office/drawing/2014/main" id="{B5D3CC7B-B83D-4DFB-999B-F174EC19F9D5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74" name="Groep 273">
                  <a:extLst>
                    <a:ext uri="{FF2B5EF4-FFF2-40B4-BE49-F238E27FC236}">
                      <a16:creationId xmlns="" xmlns:a16="http://schemas.microsoft.com/office/drawing/2014/main" id="{FE639E5B-2343-465D-8C87-B1906F8CA6D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8" name="Rechte verbindingslijn 277">
                    <a:extLst>
                      <a:ext uri="{FF2B5EF4-FFF2-40B4-BE49-F238E27FC236}">
                        <a16:creationId xmlns="" xmlns:a16="http://schemas.microsoft.com/office/drawing/2014/main" id="{199A0F56-5CDA-4005-9759-C109B42821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9" name="Rechte verbindingslijn 278">
                    <a:extLst>
                      <a:ext uri="{FF2B5EF4-FFF2-40B4-BE49-F238E27FC236}">
                        <a16:creationId xmlns="" xmlns:a16="http://schemas.microsoft.com/office/drawing/2014/main" id="{F9F030A6-22B0-4552-BB21-512365816D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0" name="Rechte verbindingslijn 279">
                    <a:extLst>
                      <a:ext uri="{FF2B5EF4-FFF2-40B4-BE49-F238E27FC236}">
                        <a16:creationId xmlns="" xmlns:a16="http://schemas.microsoft.com/office/drawing/2014/main" id="{2A37E37B-8C8C-43B7-82C3-3B809C6D8D6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1" name="Rechte verbindingslijn 280">
                    <a:extLst>
                      <a:ext uri="{FF2B5EF4-FFF2-40B4-BE49-F238E27FC236}">
                        <a16:creationId xmlns="" xmlns:a16="http://schemas.microsoft.com/office/drawing/2014/main" id="{07FB3242-60F6-4F69-994D-16D66E1497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2" name="Rechte verbindingslijn 281">
                    <a:extLst>
                      <a:ext uri="{FF2B5EF4-FFF2-40B4-BE49-F238E27FC236}">
                        <a16:creationId xmlns="" xmlns:a16="http://schemas.microsoft.com/office/drawing/2014/main" id="{B9684888-0D3C-48D3-948C-4D330703A8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5" name="Groep 274">
                  <a:extLst>
                    <a:ext uri="{FF2B5EF4-FFF2-40B4-BE49-F238E27FC236}">
                      <a16:creationId xmlns="" xmlns:a16="http://schemas.microsoft.com/office/drawing/2014/main" id="{992AE7C7-E25A-4817-BD64-6846119BDF1A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6" name="Rechthoek 275">
                    <a:extLst>
                      <a:ext uri="{FF2B5EF4-FFF2-40B4-BE49-F238E27FC236}">
                        <a16:creationId xmlns="" xmlns:a16="http://schemas.microsoft.com/office/drawing/2014/main" id="{0101E38A-FDF4-4BDE-AE58-45F169761E0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" name="Pijl: punthaak 276">
                    <a:extLst>
                      <a:ext uri="{FF2B5EF4-FFF2-40B4-BE49-F238E27FC236}">
                        <a16:creationId xmlns="" xmlns:a16="http://schemas.microsoft.com/office/drawing/2014/main" id="{12F27F09-40E0-4910-9292-34F77190746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</p:grpSp>
          </p:grpSp>
          <p:cxnSp>
            <p:nvCxnSpPr>
              <p:cNvPr id="246" name="Rechte verbindingslijn 245">
                <a:extLst>
                  <a:ext uri="{FF2B5EF4-FFF2-40B4-BE49-F238E27FC236}">
                    <a16:creationId xmlns="" xmlns:a16="http://schemas.microsoft.com/office/drawing/2014/main" id="{4EF4F099-F721-4EB0-96CD-7C17DF18D26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7" name="Rechte verbindingslijn 246">
                <a:extLst>
                  <a:ext uri="{FF2B5EF4-FFF2-40B4-BE49-F238E27FC236}">
                    <a16:creationId xmlns="" xmlns:a16="http://schemas.microsoft.com/office/drawing/2014/main" id="{F9780716-6EC7-4F16-9491-2D53846C001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8" name="Groep 247">
                <a:extLst>
                  <a:ext uri="{FF2B5EF4-FFF2-40B4-BE49-F238E27FC236}">
                    <a16:creationId xmlns="" xmlns:a16="http://schemas.microsoft.com/office/drawing/2014/main" id="{DB3B1CEB-6164-4CE4-BA4B-3B67CE184D23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63" name="Rechthoek 262">
                  <a:extLst>
                    <a:ext uri="{FF2B5EF4-FFF2-40B4-BE49-F238E27FC236}">
                      <a16:creationId xmlns="" xmlns:a16="http://schemas.microsoft.com/office/drawing/2014/main" id="{64A1E867-B758-478E-A7B2-C7FE5E7378A2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4" name="Groep 263">
                  <a:extLst>
                    <a:ext uri="{FF2B5EF4-FFF2-40B4-BE49-F238E27FC236}">
                      <a16:creationId xmlns="" xmlns:a16="http://schemas.microsoft.com/office/drawing/2014/main" id="{8C0B03A7-3396-493F-BA49-19D8D7280B6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65" name="Groep 264">
                    <a:extLst>
                      <a:ext uri="{FF2B5EF4-FFF2-40B4-BE49-F238E27FC236}">
                        <a16:creationId xmlns="" xmlns:a16="http://schemas.microsoft.com/office/drawing/2014/main" id="{19958E73-9471-45BD-B96A-1380646340F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9" name="Rechte verbindingslijn 268">
                      <a:extLst>
                        <a:ext uri="{FF2B5EF4-FFF2-40B4-BE49-F238E27FC236}">
                          <a16:creationId xmlns="" xmlns:a16="http://schemas.microsoft.com/office/drawing/2014/main" id="{56400173-B47E-41E9-BF34-49263848B36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0" name="Rechte verbindingslijn 269">
                      <a:extLst>
                        <a:ext uri="{FF2B5EF4-FFF2-40B4-BE49-F238E27FC236}">
                          <a16:creationId xmlns="" xmlns:a16="http://schemas.microsoft.com/office/drawing/2014/main" id="{02D28067-AB78-44EB-9F6A-E4423245807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1" name="Rechte verbindingslijn 270">
                      <a:extLst>
                        <a:ext uri="{FF2B5EF4-FFF2-40B4-BE49-F238E27FC236}">
                          <a16:creationId xmlns="" xmlns:a16="http://schemas.microsoft.com/office/drawing/2014/main" id="{5491B132-F880-4FE3-854B-3A4600032A1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2" name="Rechte verbindingslijn 271">
                      <a:extLst>
                        <a:ext uri="{FF2B5EF4-FFF2-40B4-BE49-F238E27FC236}">
                          <a16:creationId xmlns="" xmlns:a16="http://schemas.microsoft.com/office/drawing/2014/main" id="{8DCB80AF-D0D5-4EA7-AC91-08EAAF82F40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3" name="Rechte verbindingslijn 272">
                      <a:extLst>
                        <a:ext uri="{FF2B5EF4-FFF2-40B4-BE49-F238E27FC236}">
                          <a16:creationId xmlns="" xmlns:a16="http://schemas.microsoft.com/office/drawing/2014/main" id="{38E4724D-57A0-471D-9FAD-2F9C93FF27A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66" name="Groep 265">
                    <a:extLst>
                      <a:ext uri="{FF2B5EF4-FFF2-40B4-BE49-F238E27FC236}">
                        <a16:creationId xmlns="" xmlns:a16="http://schemas.microsoft.com/office/drawing/2014/main" id="{72AE56EF-4F9A-451A-8F62-D314DDEA309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7" name="Rechthoek 266">
                      <a:extLst>
                        <a:ext uri="{FF2B5EF4-FFF2-40B4-BE49-F238E27FC236}">
                          <a16:creationId xmlns="" xmlns:a16="http://schemas.microsoft.com/office/drawing/2014/main" id="{ECFB63A3-9DF7-4D15-B4E2-52B4625AF8B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8" name="Pijl: punthaak 267">
                      <a:extLst>
                        <a:ext uri="{FF2B5EF4-FFF2-40B4-BE49-F238E27FC236}">
                          <a16:creationId xmlns="" xmlns:a16="http://schemas.microsoft.com/office/drawing/2014/main" id="{AC483E68-41B1-4B42-8BF2-E9D88DC9EEC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49" name="Groep 248">
                <a:extLst>
                  <a:ext uri="{FF2B5EF4-FFF2-40B4-BE49-F238E27FC236}">
                    <a16:creationId xmlns="" xmlns:a16="http://schemas.microsoft.com/office/drawing/2014/main" id="{66C28E47-F6C2-4DCA-BA93-EE2A7E6FA6D6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52" name="Rechthoek 251">
                  <a:extLst>
                    <a:ext uri="{FF2B5EF4-FFF2-40B4-BE49-F238E27FC236}">
                      <a16:creationId xmlns="" xmlns:a16="http://schemas.microsoft.com/office/drawing/2014/main" id="{05CF0F82-B644-4DB4-8860-58DB64BD72F1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3" name="Groep 252">
                  <a:extLst>
                    <a:ext uri="{FF2B5EF4-FFF2-40B4-BE49-F238E27FC236}">
                      <a16:creationId xmlns="" xmlns:a16="http://schemas.microsoft.com/office/drawing/2014/main" id="{0490AD00-D186-40AB-94FA-FC62C870265B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54" name="Groep 253">
                    <a:extLst>
                      <a:ext uri="{FF2B5EF4-FFF2-40B4-BE49-F238E27FC236}">
                        <a16:creationId xmlns="" xmlns:a16="http://schemas.microsoft.com/office/drawing/2014/main" id="{3F26BF2E-CB1D-4A33-A389-4159A62F3D3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8" name="Rechte verbindingslijn 257">
                      <a:extLst>
                        <a:ext uri="{FF2B5EF4-FFF2-40B4-BE49-F238E27FC236}">
                          <a16:creationId xmlns="" xmlns:a16="http://schemas.microsoft.com/office/drawing/2014/main" id="{D6E5114E-150F-4E0F-AEAD-DC015F82D4C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9" name="Rechte verbindingslijn 258">
                      <a:extLst>
                        <a:ext uri="{FF2B5EF4-FFF2-40B4-BE49-F238E27FC236}">
                          <a16:creationId xmlns="" xmlns:a16="http://schemas.microsoft.com/office/drawing/2014/main" id="{7E5B1ADB-8F4D-4717-986C-984ACE35179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0" name="Rechte verbindingslijn 259">
                      <a:extLst>
                        <a:ext uri="{FF2B5EF4-FFF2-40B4-BE49-F238E27FC236}">
                          <a16:creationId xmlns="" xmlns:a16="http://schemas.microsoft.com/office/drawing/2014/main" id="{97CFC09C-F2EB-4B07-AF29-4D2F7DE65C0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1" name="Rechte verbindingslijn 260">
                      <a:extLst>
                        <a:ext uri="{FF2B5EF4-FFF2-40B4-BE49-F238E27FC236}">
                          <a16:creationId xmlns="" xmlns:a16="http://schemas.microsoft.com/office/drawing/2014/main" id="{949CF006-A9DD-42EC-A1D7-BA1216945D9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2" name="Rechte verbindingslijn 261">
                      <a:extLst>
                        <a:ext uri="{FF2B5EF4-FFF2-40B4-BE49-F238E27FC236}">
                          <a16:creationId xmlns="" xmlns:a16="http://schemas.microsoft.com/office/drawing/2014/main" id="{7496DD63-D8E5-423C-BCFE-A2C8E68451C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5" name="Groep 254">
                    <a:extLst>
                      <a:ext uri="{FF2B5EF4-FFF2-40B4-BE49-F238E27FC236}">
                        <a16:creationId xmlns="" xmlns:a16="http://schemas.microsoft.com/office/drawing/2014/main" id="{E710C44C-D381-40F8-8A36-18C2266BF0F1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6" name="Rechthoek 255">
                      <a:extLst>
                        <a:ext uri="{FF2B5EF4-FFF2-40B4-BE49-F238E27FC236}">
                          <a16:creationId xmlns="" xmlns:a16="http://schemas.microsoft.com/office/drawing/2014/main" id="{AFE5850D-A16F-4D6B-A39A-CB07386AE57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7" name="Pijl: punthaak 256">
                      <a:extLst>
                        <a:ext uri="{FF2B5EF4-FFF2-40B4-BE49-F238E27FC236}">
                          <a16:creationId xmlns="" xmlns:a16="http://schemas.microsoft.com/office/drawing/2014/main" id="{0D6778C2-8590-4BAA-8F11-D086BE44E200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250" name="Rechthoek 249">
                <a:extLst>
                  <a:ext uri="{FF2B5EF4-FFF2-40B4-BE49-F238E27FC236}">
                    <a16:creationId xmlns="" xmlns:a16="http://schemas.microsoft.com/office/drawing/2014/main" id="{4F5EC1EB-151E-406C-9F3D-840C8CF1943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51" name="Rechthoek 250">
                <a:extLst>
                  <a:ext uri="{FF2B5EF4-FFF2-40B4-BE49-F238E27FC236}">
                    <a16:creationId xmlns="" xmlns:a16="http://schemas.microsoft.com/office/drawing/2014/main" id="{28CF70BF-B016-4338-B51C-0BDE60285A7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29" name="Rechte verbindingslijn 228">
              <a:extLst>
                <a:ext uri="{FF2B5EF4-FFF2-40B4-BE49-F238E27FC236}">
                  <a16:creationId xmlns="" xmlns:a16="http://schemas.microsoft.com/office/drawing/2014/main" id="{3D2F2295-1C33-4544-9B33-C24D560EE2C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230" name="Rechthoek 229">
              <a:extLst>
                <a:ext uri="{FF2B5EF4-FFF2-40B4-BE49-F238E27FC236}">
                  <a16:creationId xmlns="" xmlns:a16="http://schemas.microsoft.com/office/drawing/2014/main" id="{F9050F09-F612-4B16-AAED-9C419F352898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endParaRPr lang="nl-NL" sz="1100" b="0" i="0" kern="120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1" name="Ovaal 230">
              <a:extLst>
                <a:ext uri="{FF2B5EF4-FFF2-40B4-BE49-F238E27FC236}">
                  <a16:creationId xmlns="" xmlns:a16="http://schemas.microsoft.com/office/drawing/2014/main" id="{4E59B54A-6996-447A-BBFC-8D715B010B6A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32" name="Rechthoek 231">
              <a:extLst>
                <a:ext uri="{FF2B5EF4-FFF2-40B4-BE49-F238E27FC236}">
                  <a16:creationId xmlns="" xmlns:a16="http://schemas.microsoft.com/office/drawing/2014/main" id="{A37E5ABA-AC69-419B-ADBB-A013A25F2F10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1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Muller Regular" pitchFamily="50" charset="0"/>
                <a:buChar char="−"/>
                <a:tabLst>
                  <a:tab pos="361950" algn="l"/>
                </a:tabLst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#1</a:t>
              </a:r>
            </a:p>
          </p:txBody>
        </p:sp>
        <p:sp>
          <p:nvSpPr>
            <p:cNvPr id="233" name="Ovaal 232">
              <a:extLst>
                <a:ext uri="{FF2B5EF4-FFF2-40B4-BE49-F238E27FC236}">
                  <a16:creationId xmlns="" xmlns:a16="http://schemas.microsoft.com/office/drawing/2014/main" id="{28FEECFA-F903-4A53-A5C0-1B11DC3385B5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34" name="Rechthoek 233">
              <a:extLst>
                <a:ext uri="{FF2B5EF4-FFF2-40B4-BE49-F238E27FC236}">
                  <a16:creationId xmlns="" xmlns:a16="http://schemas.microsoft.com/office/drawing/2014/main" id="{8849D6FE-4A06-4C3A-BDEA-2CC38FD6FC24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2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#2</a:t>
              </a:r>
            </a:p>
          </p:txBody>
        </p:sp>
        <p:sp>
          <p:nvSpPr>
            <p:cNvPr id="235" name="Ovaal 234">
              <a:extLst>
                <a:ext uri="{FF2B5EF4-FFF2-40B4-BE49-F238E27FC236}">
                  <a16:creationId xmlns="" xmlns:a16="http://schemas.microsoft.com/office/drawing/2014/main" id="{DCB7C367-94E0-4983-A12F-24A679F45AD4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36" name="Rechthoek 235">
              <a:extLst>
                <a:ext uri="{FF2B5EF4-FFF2-40B4-BE49-F238E27FC236}">
                  <a16:creationId xmlns="" xmlns:a16="http://schemas.microsoft.com/office/drawing/2014/main" id="{9FB9DB78-4694-4B14-8402-C788424331CB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237" name="Ovaal 236">
              <a:extLst>
                <a:ext uri="{FF2B5EF4-FFF2-40B4-BE49-F238E27FC236}">
                  <a16:creationId xmlns="" xmlns:a16="http://schemas.microsoft.com/office/drawing/2014/main" id="{CB4D670B-6D01-476F-9C58-F4F3DEF3B9DF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38" name="Rechthoek 237">
              <a:extLst>
                <a:ext uri="{FF2B5EF4-FFF2-40B4-BE49-F238E27FC236}">
                  <a16:creationId xmlns="" xmlns:a16="http://schemas.microsoft.com/office/drawing/2014/main" id="{C47FE66E-BCDD-413A-97B4-6BA8E9E0F4BB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Tx/>
                <a:buNone/>
                <a:tabLst/>
                <a:defRPr/>
              </a:pPr>
              <a:r>
                <a:rPr lang="nl-NL" sz="1800" b="0" i="0" kern="1200" cap="none" baseline="0" noProof="0" dirty="0">
                  <a:solidFill>
                    <a:schemeClr val="accent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Header</a:t>
              </a:r>
            </a:p>
          </p:txBody>
        </p:sp>
        <p:sp>
          <p:nvSpPr>
            <p:cNvPr id="239" name="Rechthoek 238">
              <a:extLst>
                <a:ext uri="{FF2B5EF4-FFF2-40B4-BE49-F238E27FC236}">
                  <a16:creationId xmlns="" xmlns:a16="http://schemas.microsoft.com/office/drawing/2014/main" id="{2293303D-55B5-43E4-B429-AC2BE3CDF4B4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  <p:grpSp>
        <p:nvGrpSpPr>
          <p:cNvPr id="295" name="Instructie">
            <a:extLst>
              <a:ext uri="{FF2B5EF4-FFF2-40B4-BE49-F238E27FC236}">
                <a16:creationId xmlns="" xmlns:a16="http://schemas.microsoft.com/office/drawing/2014/main" id="{90A39E37-E833-44C8-9A72-0D11F01BD723}"/>
              </a:ext>
            </a:extLst>
          </p:cNvPr>
          <p:cNvGrpSpPr/>
          <p:nvPr userDrawn="1"/>
        </p:nvGrpSpPr>
        <p:grpSpPr>
          <a:xfrm>
            <a:off x="12391601" y="0"/>
            <a:ext cx="3183678" cy="5340257"/>
            <a:chOff x="12391601" y="0"/>
            <a:chExt cx="3183678" cy="5340257"/>
          </a:xfrm>
        </p:grpSpPr>
        <p:grpSp>
          <p:nvGrpSpPr>
            <p:cNvPr id="296" name="Meer informatie">
              <a:extLst>
                <a:ext uri="{FF2B5EF4-FFF2-40B4-BE49-F238E27FC236}">
                  <a16:creationId xmlns="" xmlns:a16="http://schemas.microsoft.com/office/drawing/2014/main" id="{3568C69B-AE7F-4398-8DBD-B784448626FE}"/>
                </a:ext>
              </a:extLst>
            </p:cNvPr>
            <p:cNvGrpSpPr/>
            <p:nvPr userDrawn="1"/>
          </p:nvGrpSpPr>
          <p:grpSpPr>
            <a:xfrm>
              <a:off x="12396764" y="4556984"/>
              <a:ext cx="3178515" cy="783273"/>
              <a:chOff x="-3741486" y="3386444"/>
              <a:chExt cx="3178515" cy="783273"/>
            </a:xfrm>
          </p:grpSpPr>
          <p:sp>
            <p:nvSpPr>
              <p:cNvPr id="336" name="Freeform 101">
                <a:extLst>
                  <a:ext uri="{FF2B5EF4-FFF2-40B4-BE49-F238E27FC236}">
                    <a16:creationId xmlns="" xmlns:a16="http://schemas.microsoft.com/office/drawing/2014/main" id="{0749D4FC-719B-4560-8733-3B3C4DCE65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337" name="Rechthoek 336">
                <a:extLst>
                  <a:ext uri="{FF2B5EF4-FFF2-40B4-BE49-F238E27FC236}">
                    <a16:creationId xmlns="" xmlns:a16="http://schemas.microsoft.com/office/drawing/2014/main" id="{396BA4AF-D06F-476F-A3C3-34A8828035C7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338" name="Rechte verbindingslijn 337">
                <a:extLst>
                  <a:ext uri="{FF2B5EF4-FFF2-40B4-BE49-F238E27FC236}">
                    <a16:creationId xmlns="" xmlns:a16="http://schemas.microsoft.com/office/drawing/2014/main" id="{0700C793-997C-4D66-BAEE-611D1908DA1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297" name="Rechthoek 296">
              <a:extLst>
                <a:ext uri="{FF2B5EF4-FFF2-40B4-BE49-F238E27FC236}">
                  <a16:creationId xmlns="" xmlns:a16="http://schemas.microsoft.com/office/drawing/2014/main" id="{6B5C7144-CB40-455E-96D6-4A0139788F03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Oswald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298" name="Ovaal 297">
              <a:extLst>
                <a:ext uri="{FF2B5EF4-FFF2-40B4-BE49-F238E27FC236}">
                  <a16:creationId xmlns="" xmlns:a16="http://schemas.microsoft.com/office/drawing/2014/main" id="{2BB4391E-C4C9-493F-9709-7F06857BA189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99" name="Rechte verbindingslijn 298">
              <a:extLst>
                <a:ext uri="{FF2B5EF4-FFF2-40B4-BE49-F238E27FC236}">
                  <a16:creationId xmlns="" xmlns:a16="http://schemas.microsoft.com/office/drawing/2014/main" id="{A862D6A4-78C4-4D6B-AB9A-02C61C73266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cxnSp>
          <p:nvCxnSpPr>
            <p:cNvPr id="300" name="Rechte verbindingslijn 299">
              <a:extLst>
                <a:ext uri="{FF2B5EF4-FFF2-40B4-BE49-F238E27FC236}">
                  <a16:creationId xmlns="" xmlns:a16="http://schemas.microsoft.com/office/drawing/2014/main" id="{7048D450-4A59-41AC-8044-573CC7EB1A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301" name="Rechthoek 300">
              <a:extLst>
                <a:ext uri="{FF2B5EF4-FFF2-40B4-BE49-F238E27FC236}">
                  <a16:creationId xmlns="" xmlns:a16="http://schemas.microsoft.com/office/drawing/2014/main" id="{09627480-6AFE-4413-B100-828B71530DA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cs typeface="Segoe UI Light" panose="020B0502040204020203" pitchFamily="34" charset="0"/>
              </a:endParaRPr>
            </a:p>
          </p:txBody>
        </p:sp>
        <p:cxnSp>
          <p:nvCxnSpPr>
            <p:cNvPr id="302" name="Rechte verbindingslijn 301">
              <a:extLst>
                <a:ext uri="{FF2B5EF4-FFF2-40B4-BE49-F238E27FC236}">
                  <a16:creationId xmlns="" xmlns:a16="http://schemas.microsoft.com/office/drawing/2014/main" id="{99118098-3C27-4884-8D52-9273FB6804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303" name="Ovaal 302">
              <a:extLst>
                <a:ext uri="{FF2B5EF4-FFF2-40B4-BE49-F238E27FC236}">
                  <a16:creationId xmlns="" xmlns:a16="http://schemas.microsoft.com/office/drawing/2014/main" id="{EF6D5ED8-0E3A-4F55-A09E-E4240816946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04" name="Rechthoek 303">
              <a:extLst>
                <a:ext uri="{FF2B5EF4-FFF2-40B4-BE49-F238E27FC236}">
                  <a16:creationId xmlns="" xmlns:a16="http://schemas.microsoft.com/office/drawing/2014/main" id="{09E22369-BD81-47C7-A077-E742B987B751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cs typeface="Segoe UI Light" panose="020B0502040204020203" pitchFamily="34" charset="0"/>
              </a:endParaRPr>
            </a:p>
          </p:txBody>
        </p:sp>
        <p:grpSp>
          <p:nvGrpSpPr>
            <p:cNvPr id="305" name="Groep 304">
              <a:extLst>
                <a:ext uri="{FF2B5EF4-FFF2-40B4-BE49-F238E27FC236}">
                  <a16:creationId xmlns="" xmlns:a16="http://schemas.microsoft.com/office/drawing/2014/main" id="{289BC3A3-C79D-499D-8E1A-4C8C95AC2048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33" name="Rechthoek 332">
                <a:extLst>
                  <a:ext uri="{FF2B5EF4-FFF2-40B4-BE49-F238E27FC236}">
                    <a16:creationId xmlns="" xmlns:a16="http://schemas.microsoft.com/office/drawing/2014/main" id="{61AD2DC8-9372-42A3-8332-239E74398151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334" name="Rechte verbindingslijn 333">
                <a:extLst>
                  <a:ext uri="{FF2B5EF4-FFF2-40B4-BE49-F238E27FC236}">
                    <a16:creationId xmlns="" xmlns:a16="http://schemas.microsoft.com/office/drawing/2014/main" id="{F767F0BA-9B42-45FE-9354-0604C1DA71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35" name="Gelijkbenige driehoek 334">
                <a:extLst>
                  <a:ext uri="{FF2B5EF4-FFF2-40B4-BE49-F238E27FC236}">
                    <a16:creationId xmlns="" xmlns:a16="http://schemas.microsoft.com/office/drawing/2014/main" id="{76B6326A-9ADE-4677-A820-DE3B68A6ADE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grpSp>
          <p:nvGrpSpPr>
            <p:cNvPr id="306" name="Groep 305">
              <a:extLst>
                <a:ext uri="{FF2B5EF4-FFF2-40B4-BE49-F238E27FC236}">
                  <a16:creationId xmlns="" xmlns:a16="http://schemas.microsoft.com/office/drawing/2014/main" id="{150FF028-871E-4355-953E-2F1C1D884C43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27" name="Rechthoek 326">
                <a:extLst>
                  <a:ext uri="{FF2B5EF4-FFF2-40B4-BE49-F238E27FC236}">
                    <a16:creationId xmlns="" xmlns:a16="http://schemas.microsoft.com/office/drawing/2014/main" id="{EDDE4C94-6382-4AA0-A9FB-29CBD45EEC7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C0C0C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al 327">
                <a:extLst>
                  <a:ext uri="{FF2B5EF4-FFF2-40B4-BE49-F238E27FC236}">
                    <a16:creationId xmlns="" xmlns:a16="http://schemas.microsoft.com/office/drawing/2014/main" id="{5E729FDF-36B7-4A8A-A882-815E2753BE95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29" name="Vrije vorm: vorm 328">
                <a:extLst>
                  <a:ext uri="{FF2B5EF4-FFF2-40B4-BE49-F238E27FC236}">
                    <a16:creationId xmlns="" xmlns:a16="http://schemas.microsoft.com/office/drawing/2014/main" id="{B8CBD397-BB06-4275-9924-31A3382AFD4E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30" name="Rechthoek: afgeronde hoeken 329">
                <a:extLst>
                  <a:ext uri="{FF2B5EF4-FFF2-40B4-BE49-F238E27FC236}">
                    <a16:creationId xmlns="" xmlns:a16="http://schemas.microsoft.com/office/drawing/2014/main" id="{B558A250-F406-41BC-B1C5-BFD71F33891F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331" name="Rechte verbindingslijn 330">
                <a:extLst>
                  <a:ext uri="{FF2B5EF4-FFF2-40B4-BE49-F238E27FC236}">
                    <a16:creationId xmlns="" xmlns:a16="http://schemas.microsoft.com/office/drawing/2014/main" id="{0FAD93F8-1F21-4806-B378-63E98AA88E6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</p:cxnSp>
          <p:cxnSp>
            <p:nvCxnSpPr>
              <p:cNvPr id="332" name="Rechte verbindingslijn 331">
                <a:extLst>
                  <a:ext uri="{FF2B5EF4-FFF2-40B4-BE49-F238E27FC236}">
                    <a16:creationId xmlns="" xmlns:a16="http://schemas.microsoft.com/office/drawing/2014/main" id="{F02055B3-1992-4FDD-8AF3-A4F85B367957}"/>
                  </a:ext>
                </a:extLst>
              </p:cNvPr>
              <p:cNvCxnSpPr>
                <a:cxnSpLocks/>
                <a:stCxn id="330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</p:cxnSp>
        </p:grpSp>
        <p:sp>
          <p:nvSpPr>
            <p:cNvPr id="307" name="Ovaal 306">
              <a:extLst>
                <a:ext uri="{FF2B5EF4-FFF2-40B4-BE49-F238E27FC236}">
                  <a16:creationId xmlns="" xmlns:a16="http://schemas.microsoft.com/office/drawing/2014/main" id="{7F0F4D52-E5C3-4639-8433-A7842CF26FBB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08" name="Rechthoek 307">
              <a:extLst>
                <a:ext uri="{FF2B5EF4-FFF2-40B4-BE49-F238E27FC236}">
                  <a16:creationId xmlns="" xmlns:a16="http://schemas.microsoft.com/office/drawing/2014/main" id="{BD95AB44-3864-43F1-8487-539F0B7DFAE3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cs typeface="Segoe UI Light" panose="020B0502040204020203" pitchFamily="34" charset="0"/>
              </a:endParaRPr>
            </a:p>
          </p:txBody>
        </p:sp>
        <p:cxnSp>
          <p:nvCxnSpPr>
            <p:cNvPr id="309" name="Rechte verbindingslijn 308">
              <a:extLst>
                <a:ext uri="{FF2B5EF4-FFF2-40B4-BE49-F238E27FC236}">
                  <a16:creationId xmlns="" xmlns:a16="http://schemas.microsoft.com/office/drawing/2014/main" id="{C6523732-FBA9-40D9-8A8B-45624383F1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310" name="Groep 309">
              <a:extLst>
                <a:ext uri="{FF2B5EF4-FFF2-40B4-BE49-F238E27FC236}">
                  <a16:creationId xmlns="" xmlns:a16="http://schemas.microsoft.com/office/drawing/2014/main" id="{CB2A20D3-8672-4C8F-9656-57F6A015E57A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311" name="Groep 310">
                <a:extLst>
                  <a:ext uri="{FF2B5EF4-FFF2-40B4-BE49-F238E27FC236}">
                    <a16:creationId xmlns="" xmlns:a16="http://schemas.microsoft.com/office/drawing/2014/main" id="{7348CC6C-8D75-45F1-9C22-01C0CE232A89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14" name="Groep 313">
                  <a:extLst>
                    <a:ext uri="{FF2B5EF4-FFF2-40B4-BE49-F238E27FC236}">
                      <a16:creationId xmlns="" xmlns:a16="http://schemas.microsoft.com/office/drawing/2014/main" id="{6E1DC8C2-7BD8-44B4-9B47-967E00D274DD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321" name="Groep 320">
                    <a:extLst>
                      <a:ext uri="{FF2B5EF4-FFF2-40B4-BE49-F238E27FC236}">
                        <a16:creationId xmlns="" xmlns:a16="http://schemas.microsoft.com/office/drawing/2014/main" id="{FA38B19D-7428-4E8E-9F22-CDDD9062899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324" name="Rechthoek 323">
                      <a:extLst>
                        <a:ext uri="{FF2B5EF4-FFF2-40B4-BE49-F238E27FC236}">
                          <a16:creationId xmlns="" xmlns:a16="http://schemas.microsoft.com/office/drawing/2014/main" id="{E5768138-2896-43F2-AF78-E88EF07259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5" name="Rechthoek 324">
                      <a:extLst>
                        <a:ext uri="{FF2B5EF4-FFF2-40B4-BE49-F238E27FC236}">
                          <a16:creationId xmlns="" xmlns:a16="http://schemas.microsoft.com/office/drawing/2014/main" id="{9027C64D-B128-4DDD-B1FC-0CE216F869B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6" name="Ovaal 325">
                      <a:extLst>
                        <a:ext uri="{FF2B5EF4-FFF2-40B4-BE49-F238E27FC236}">
                          <a16:creationId xmlns="" xmlns:a16="http://schemas.microsoft.com/office/drawing/2014/main" id="{E67136D7-2BA0-41E5-BF72-C8CFB3FD55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322" name="Afbeelding 321">
                    <a:extLst>
                      <a:ext uri="{FF2B5EF4-FFF2-40B4-BE49-F238E27FC236}">
                        <a16:creationId xmlns="" xmlns:a16="http://schemas.microsoft.com/office/drawing/2014/main" id="{F6175CCC-965C-4908-8112-0E06E27FF55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23" name="Afbeelding 322">
                    <a:extLst>
                      <a:ext uri="{FF2B5EF4-FFF2-40B4-BE49-F238E27FC236}">
                        <a16:creationId xmlns="" xmlns:a16="http://schemas.microsoft.com/office/drawing/2014/main" id="{4E3AF191-428C-4AA2-8D35-F00F99DDD34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15" name="Groep 314">
                  <a:extLst>
                    <a:ext uri="{FF2B5EF4-FFF2-40B4-BE49-F238E27FC236}">
                      <a16:creationId xmlns="" xmlns:a16="http://schemas.microsoft.com/office/drawing/2014/main" id="{2950A237-5C75-4BCB-8BEE-185AA407B6A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19" name="Rechthoek 318">
                    <a:extLst>
                      <a:ext uri="{FF2B5EF4-FFF2-40B4-BE49-F238E27FC236}">
                        <a16:creationId xmlns="" xmlns:a16="http://schemas.microsoft.com/office/drawing/2014/main" id="{B4D878B9-43BE-450F-A5A1-7976D9D4E2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0" name="Rechthoek 319">
                    <a:extLst>
                      <a:ext uri="{FF2B5EF4-FFF2-40B4-BE49-F238E27FC236}">
                        <a16:creationId xmlns="" xmlns:a16="http://schemas.microsoft.com/office/drawing/2014/main" id="{19B1FD2C-322A-4A58-B752-C6C1EADAD5B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6" name="Groep 315">
                  <a:extLst>
                    <a:ext uri="{FF2B5EF4-FFF2-40B4-BE49-F238E27FC236}">
                      <a16:creationId xmlns="" xmlns:a16="http://schemas.microsoft.com/office/drawing/2014/main" id="{E95696CF-D1D2-48BB-AAC0-1AD7BCBDDBC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17" name="Rechthoek 316">
                    <a:extLst>
                      <a:ext uri="{FF2B5EF4-FFF2-40B4-BE49-F238E27FC236}">
                        <a16:creationId xmlns="" xmlns:a16="http://schemas.microsoft.com/office/drawing/2014/main" id="{B8695033-777F-4B14-9AB4-C3DC29B2DA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8" name="Rechthoek 317">
                    <a:extLst>
                      <a:ext uri="{FF2B5EF4-FFF2-40B4-BE49-F238E27FC236}">
                        <a16:creationId xmlns="" xmlns:a16="http://schemas.microsoft.com/office/drawing/2014/main" id="{3C4C93F8-FCF3-44C0-9349-C70C3B925C6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12" name="Rechthoek 311">
                <a:extLst>
                  <a:ext uri="{FF2B5EF4-FFF2-40B4-BE49-F238E27FC236}">
                    <a16:creationId xmlns="" xmlns:a16="http://schemas.microsoft.com/office/drawing/2014/main" id="{ED6F0401-59E7-4378-86EA-184281322491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13" name="Gelijkbenige driehoek 312">
                <a:extLst>
                  <a:ext uri="{FF2B5EF4-FFF2-40B4-BE49-F238E27FC236}">
                    <a16:creationId xmlns="" xmlns:a16="http://schemas.microsoft.com/office/drawing/2014/main" id="{8EBA9762-C81E-4EDB-B5AC-F99364FEEDF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Tijdelijke aanduiding voor voettekst 3">
            <a:extLst>
              <a:ext uri="{FF2B5EF4-FFF2-40B4-BE49-F238E27FC236}">
                <a16:creationId xmlns="" xmlns:a16="http://schemas.microsoft.com/office/drawing/2014/main" id="{74167F3C-7DFF-4EA6-92DF-0FB7960DFBAB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1059656" y="6151701"/>
            <a:ext cx="6545675" cy="365125"/>
          </a:xfrm>
        </p:spPr>
        <p:txBody>
          <a:bodyPr/>
          <a:lstStyle/>
          <a:p>
            <a:r>
              <a:rPr lang="nl-NL"/>
              <a:t>Plaats hier je voettekst</a:t>
            </a:r>
            <a:endParaRPr lang="nl-NL" dirty="0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="" xmlns:a16="http://schemas.microsoft.com/office/drawing/2014/main" id="{22A87DED-7264-4CEF-976E-279EF7B4D251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B7CEBB27-98E9-4921-9F49-92E8AE9A66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6" name="Tijdelijke aanduiding voor afbeelding 2">
            <a:extLst>
              <a:ext uri="{FF2B5EF4-FFF2-40B4-BE49-F238E27FC236}">
                <a16:creationId xmlns="" xmlns:a16="http://schemas.microsoft.com/office/drawing/2014/main" id="{41567802-C00D-4AAF-BCF0-ACE69EC812A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744200" y="6298855"/>
            <a:ext cx="1326314" cy="496800"/>
          </a:xfrm>
          <a:noFill/>
        </p:spPr>
        <p:txBody>
          <a:bodyPr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nl-NL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096798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uiExpand="1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% text + 50%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8500" y="741500"/>
            <a:ext cx="5216400" cy="639240"/>
          </a:xfrm>
        </p:spPr>
        <p:txBody>
          <a:bodyPr lIns="0" tIns="0" rIns="0" bIns="0"/>
          <a:lstStyle>
            <a:lvl1pPr>
              <a:defRPr cap="none" baseline="0"/>
            </a:lvl1pPr>
          </a:lstStyle>
          <a:p>
            <a:r>
              <a:rPr lang="nl-NL" dirty="0"/>
              <a:t>Klik hier om je titel te plaatsen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1728377"/>
            <a:ext cx="5216400" cy="4069793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 marL="446088" marR="0" indent="-265113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Tx/>
              <a:buFont typeface="+mj-lt"/>
              <a:buAutoNum type="alphaLcPeriod"/>
              <a:tabLst/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2"/>
            <a:r>
              <a:rPr lang="nl-NL" dirty="0"/>
              <a:t>Sub-sub 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Header</a:t>
            </a:r>
          </a:p>
          <a:p>
            <a:pPr lvl="5"/>
            <a:r>
              <a:rPr lang="nl-NL" dirty="0"/>
              <a:t>Opsomming</a:t>
            </a:r>
          </a:p>
          <a:p>
            <a:pPr marL="446088" marR="0" lvl="6" indent="-265113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Tx/>
              <a:buFont typeface="+mj-lt"/>
              <a:buAutoNum type="alphaLcPeriod"/>
              <a:tabLst/>
              <a:defRPr/>
            </a:pPr>
            <a:r>
              <a:rPr lang="nl-NL" sz="1400" b="0" i="0" kern="120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Alfabet onder opsomming</a:t>
            </a:r>
          </a:p>
          <a:p>
            <a:pPr lvl="7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onder opsomming</a:t>
            </a:r>
          </a:p>
          <a:p>
            <a:pPr lvl="8"/>
            <a:r>
              <a:rPr lang="nl-NL" dirty="0"/>
              <a:t>Italic tekst</a:t>
            </a:r>
          </a:p>
        </p:txBody>
      </p:sp>
      <p:sp>
        <p:nvSpPr>
          <p:cNvPr id="10" name="Tekstvak 9"/>
          <p:cNvSpPr txBox="1"/>
          <p:nvPr userDrawn="1"/>
        </p:nvSpPr>
        <p:spPr>
          <a:xfrm>
            <a:off x="-3150" y="-537023"/>
            <a:ext cx="1219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50% </a:t>
            </a:r>
            <a:r>
              <a:rPr lang="nl-NL" sz="1400" b="0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text</a:t>
            </a:r>
            <a:r>
              <a:rPr lang="nl-NL" sz="14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, 50% image </a:t>
            </a:r>
            <a:r>
              <a:rPr lang="nl-NL" sz="1400" b="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slide</a:t>
            </a:r>
            <a:endParaRPr lang="nl-NL" sz="1400" b="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14" name="Instructie">
            <a:extLst>
              <a:ext uri="{FF2B5EF4-FFF2-40B4-BE49-F238E27FC236}">
                <a16:creationId xmlns="" xmlns:a16="http://schemas.microsoft.com/office/drawing/2014/main" id="{ABA7A3D1-9428-4759-A268-7DAF19C11993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215" name="Rechte verbindingslijn 214">
              <a:extLst>
                <a:ext uri="{FF2B5EF4-FFF2-40B4-BE49-F238E27FC236}">
                  <a16:creationId xmlns="" xmlns:a16="http://schemas.microsoft.com/office/drawing/2014/main" id="{27E83405-B787-4003-AF0A-EFD40F2728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216" name="Ovaal 215">
              <a:extLst>
                <a:ext uri="{FF2B5EF4-FFF2-40B4-BE49-F238E27FC236}">
                  <a16:creationId xmlns="" xmlns:a16="http://schemas.microsoft.com/office/drawing/2014/main" id="{4F8EDC6D-830C-4437-A368-3527EF8C63DC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7" name="Rechthoek 216">
              <a:extLst>
                <a:ext uri="{FF2B5EF4-FFF2-40B4-BE49-F238E27FC236}">
                  <a16:creationId xmlns="" xmlns:a16="http://schemas.microsoft.com/office/drawing/2014/main" id="{8E65257E-883B-4A1B-93B1-10E9FBE84C81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28600" marR="0" lvl="5" indent="-228600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Opsomming</a:t>
              </a:r>
            </a:p>
          </p:txBody>
        </p:sp>
        <p:sp>
          <p:nvSpPr>
            <p:cNvPr id="218" name="Ovaal 217">
              <a:extLst>
                <a:ext uri="{FF2B5EF4-FFF2-40B4-BE49-F238E27FC236}">
                  <a16:creationId xmlns="" xmlns:a16="http://schemas.microsoft.com/office/drawing/2014/main" id="{125F5799-2AC4-4632-937B-B38D1A5BCE86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9" name="Rechthoek 218">
              <a:extLst>
                <a:ext uri="{FF2B5EF4-FFF2-40B4-BE49-F238E27FC236}">
                  <a16:creationId xmlns="" xmlns:a16="http://schemas.microsoft.com/office/drawing/2014/main" id="{79DEB850-6274-4894-9C54-4805C74757AF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6" indent="-265113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Alfabet onder opsomming</a:t>
              </a:r>
            </a:p>
          </p:txBody>
        </p:sp>
        <p:sp>
          <p:nvSpPr>
            <p:cNvPr id="220" name="Ovaal 219">
              <a:extLst>
                <a:ext uri="{FF2B5EF4-FFF2-40B4-BE49-F238E27FC236}">
                  <a16:creationId xmlns="" xmlns:a16="http://schemas.microsoft.com/office/drawing/2014/main" id="{EDB6B943-789E-4336-B5F0-9D67C08D57D3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21" name="Rechthoek 220">
              <a:extLst>
                <a:ext uri="{FF2B5EF4-FFF2-40B4-BE49-F238E27FC236}">
                  <a16:creationId xmlns="" xmlns:a16="http://schemas.microsoft.com/office/drawing/2014/main" id="{8AB4051E-D886-471B-9610-29E5F6A545BC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627063" marR="0" lvl="7" indent="-180975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onder opsomming</a:t>
              </a:r>
            </a:p>
          </p:txBody>
        </p:sp>
        <p:sp>
          <p:nvSpPr>
            <p:cNvPr id="222" name="Ovaal 221">
              <a:extLst>
                <a:ext uri="{FF2B5EF4-FFF2-40B4-BE49-F238E27FC236}">
                  <a16:creationId xmlns="" xmlns:a16="http://schemas.microsoft.com/office/drawing/2014/main" id="{834B6D41-AE3F-4D8D-8EEF-8860340024B2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23" name="Rechthoek 222">
              <a:extLst>
                <a:ext uri="{FF2B5EF4-FFF2-40B4-BE49-F238E27FC236}">
                  <a16:creationId xmlns="" xmlns:a16="http://schemas.microsoft.com/office/drawing/2014/main" id="{DF656A51-3819-4ACE-8FD1-99F2F8FBEB2C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Italic tekst</a:t>
              </a:r>
            </a:p>
          </p:txBody>
        </p:sp>
        <p:grpSp>
          <p:nvGrpSpPr>
            <p:cNvPr id="224" name="Meer informatie">
              <a:extLst>
                <a:ext uri="{FF2B5EF4-FFF2-40B4-BE49-F238E27FC236}">
                  <a16:creationId xmlns="" xmlns:a16="http://schemas.microsoft.com/office/drawing/2014/main" id="{14E6C052-939C-4EE6-9DA1-9B064C8B8262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92" name="Freeform 101">
                <a:extLst>
                  <a:ext uri="{FF2B5EF4-FFF2-40B4-BE49-F238E27FC236}">
                    <a16:creationId xmlns="" xmlns:a16="http://schemas.microsoft.com/office/drawing/2014/main" id="{3CF9F0EA-6FBF-45CC-A05E-8485F87643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93" name="Rechthoek 292">
                <a:extLst>
                  <a:ext uri="{FF2B5EF4-FFF2-40B4-BE49-F238E27FC236}">
                    <a16:creationId xmlns="" xmlns:a16="http://schemas.microsoft.com/office/drawing/2014/main" id="{FA521BCE-6A2B-49E1-ADDE-FD6508B478BE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94" name="Rechte verbindingslijn 293">
                <a:extLst>
                  <a:ext uri="{FF2B5EF4-FFF2-40B4-BE49-F238E27FC236}">
                    <a16:creationId xmlns="" xmlns:a16="http://schemas.microsoft.com/office/drawing/2014/main" id="{5E6A55CE-D3B0-41EB-84C4-37EEAE25A5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225" name="Rechthoek 224">
              <a:extLst>
                <a:ext uri="{FF2B5EF4-FFF2-40B4-BE49-F238E27FC236}">
                  <a16:creationId xmlns="" xmlns:a16="http://schemas.microsoft.com/office/drawing/2014/main" id="{F2E8B751-1B64-4702-8FF5-209D593EDF70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Oswald"/>
                  <a:cs typeface="Segoe UI Light" panose="020B0502040204020203" pitchFamily="34" charset="0"/>
                </a:rPr>
                <a:t>TEKST NIVEAUS kiezen</a:t>
              </a:r>
            </a:p>
          </p:txBody>
        </p:sp>
        <p:sp>
          <p:nvSpPr>
            <p:cNvPr id="226" name="Ovaal 225">
              <a:extLst>
                <a:ext uri="{FF2B5EF4-FFF2-40B4-BE49-F238E27FC236}">
                  <a16:creationId xmlns="" xmlns:a16="http://schemas.microsoft.com/office/drawing/2014/main" id="{30F4ADB4-DEEC-4128-9BC7-4B4F1751F0B8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27" name="Rechte verbindingslijn 226">
              <a:extLst>
                <a:ext uri="{FF2B5EF4-FFF2-40B4-BE49-F238E27FC236}">
                  <a16:creationId xmlns="" xmlns:a16="http://schemas.microsoft.com/office/drawing/2014/main" id="{355F0980-685F-4B9C-A7A4-2C432B6F8C1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228" name="Groep 227">
              <a:extLst>
                <a:ext uri="{FF2B5EF4-FFF2-40B4-BE49-F238E27FC236}">
                  <a16:creationId xmlns="" xmlns:a16="http://schemas.microsoft.com/office/drawing/2014/main" id="{F1D74170-3596-4807-A53E-9EE4C645CD9F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40" name="Rechthoek 239">
                <a:extLst>
                  <a:ext uri="{FF2B5EF4-FFF2-40B4-BE49-F238E27FC236}">
                    <a16:creationId xmlns="" xmlns:a16="http://schemas.microsoft.com/office/drawing/2014/main" id="{1C96ADEA-3A89-4685-A198-D8D79F2B1C83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41" name="Rechte verbindingslijn 240">
                <a:extLst>
                  <a:ext uri="{FF2B5EF4-FFF2-40B4-BE49-F238E27FC236}">
                    <a16:creationId xmlns="" xmlns:a16="http://schemas.microsoft.com/office/drawing/2014/main" id="{D9085CC6-14FD-41FF-89B3-738B334A27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cxnSp>
            <p:nvCxnSpPr>
              <p:cNvPr id="242" name="Rechte verbindingslijn 241">
                <a:extLst>
                  <a:ext uri="{FF2B5EF4-FFF2-40B4-BE49-F238E27FC236}">
                    <a16:creationId xmlns="" xmlns:a16="http://schemas.microsoft.com/office/drawing/2014/main" id="{FE1B4880-15E8-444A-B9C6-FB6C5A1384C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sp>
            <p:nvSpPr>
              <p:cNvPr id="243" name="Rechthoek 242">
                <a:extLst>
                  <a:ext uri="{FF2B5EF4-FFF2-40B4-BE49-F238E27FC236}">
                    <a16:creationId xmlns="" xmlns:a16="http://schemas.microsoft.com/office/drawing/2014/main" id="{3CBA95CF-7D89-4A3D-BDAC-F9B120FB6B04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grpSp>
            <p:nvGrpSpPr>
              <p:cNvPr id="244" name="Groep 243">
                <a:extLst>
                  <a:ext uri="{FF2B5EF4-FFF2-40B4-BE49-F238E27FC236}">
                    <a16:creationId xmlns="" xmlns:a16="http://schemas.microsoft.com/office/drawing/2014/main" id="{FD8902B3-8043-41E4-9C79-D7B2B1C6A179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83" name="Groep 282">
                  <a:extLst>
                    <a:ext uri="{FF2B5EF4-FFF2-40B4-BE49-F238E27FC236}">
                      <a16:creationId xmlns="" xmlns:a16="http://schemas.microsoft.com/office/drawing/2014/main" id="{02B941C0-59FE-4D19-AD32-782B29045099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7" name="Rechte verbindingslijn 286">
                    <a:extLst>
                      <a:ext uri="{FF2B5EF4-FFF2-40B4-BE49-F238E27FC236}">
                        <a16:creationId xmlns="" xmlns:a16="http://schemas.microsoft.com/office/drawing/2014/main" id="{34DDE64C-ABE4-4CD3-AB98-89E629315A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8" name="Rechte verbindingslijn 287">
                    <a:extLst>
                      <a:ext uri="{FF2B5EF4-FFF2-40B4-BE49-F238E27FC236}">
                        <a16:creationId xmlns="" xmlns:a16="http://schemas.microsoft.com/office/drawing/2014/main" id="{688479D3-527D-411E-9F74-706E0F3B32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9" name="Rechte verbindingslijn 288">
                    <a:extLst>
                      <a:ext uri="{FF2B5EF4-FFF2-40B4-BE49-F238E27FC236}">
                        <a16:creationId xmlns="" xmlns:a16="http://schemas.microsoft.com/office/drawing/2014/main" id="{7AD43B86-64EC-46CC-A0E9-D27DE3D2BD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0" name="Rechte verbindingslijn 289">
                    <a:extLst>
                      <a:ext uri="{FF2B5EF4-FFF2-40B4-BE49-F238E27FC236}">
                        <a16:creationId xmlns="" xmlns:a16="http://schemas.microsoft.com/office/drawing/2014/main" id="{8AD80B86-3DE2-4584-8C20-4C1FFDD323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1" name="Rechte verbindingslijn 290">
                    <a:extLst>
                      <a:ext uri="{FF2B5EF4-FFF2-40B4-BE49-F238E27FC236}">
                        <a16:creationId xmlns="" xmlns:a16="http://schemas.microsoft.com/office/drawing/2014/main" id="{8C5D1DB8-14F9-4604-B163-593281D92A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84" name="Groep 283">
                  <a:extLst>
                    <a:ext uri="{FF2B5EF4-FFF2-40B4-BE49-F238E27FC236}">
                      <a16:creationId xmlns="" xmlns:a16="http://schemas.microsoft.com/office/drawing/2014/main" id="{8490ABD6-E287-47A9-B0F6-0218F207D06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85" name="Rechthoek 284">
                    <a:extLst>
                      <a:ext uri="{FF2B5EF4-FFF2-40B4-BE49-F238E27FC236}">
                        <a16:creationId xmlns="" xmlns:a16="http://schemas.microsoft.com/office/drawing/2014/main" id="{742D8D1F-585E-4FD7-9BA0-93AEFB64F4D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6" name="Pijl: punthaak 285">
                    <a:extLst>
                      <a:ext uri="{FF2B5EF4-FFF2-40B4-BE49-F238E27FC236}">
                        <a16:creationId xmlns="" xmlns:a16="http://schemas.microsoft.com/office/drawing/2014/main" id="{F20856DD-4DD1-4A57-9AC6-C3B9A09A4FC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45" name="Groep 244">
                <a:extLst>
                  <a:ext uri="{FF2B5EF4-FFF2-40B4-BE49-F238E27FC236}">
                    <a16:creationId xmlns="" xmlns:a16="http://schemas.microsoft.com/office/drawing/2014/main" id="{B5D3CC7B-B83D-4DFB-999B-F174EC19F9D5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74" name="Groep 273">
                  <a:extLst>
                    <a:ext uri="{FF2B5EF4-FFF2-40B4-BE49-F238E27FC236}">
                      <a16:creationId xmlns="" xmlns:a16="http://schemas.microsoft.com/office/drawing/2014/main" id="{FE639E5B-2343-465D-8C87-B1906F8CA6D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8" name="Rechte verbindingslijn 277">
                    <a:extLst>
                      <a:ext uri="{FF2B5EF4-FFF2-40B4-BE49-F238E27FC236}">
                        <a16:creationId xmlns="" xmlns:a16="http://schemas.microsoft.com/office/drawing/2014/main" id="{199A0F56-5CDA-4005-9759-C109B42821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9" name="Rechte verbindingslijn 278">
                    <a:extLst>
                      <a:ext uri="{FF2B5EF4-FFF2-40B4-BE49-F238E27FC236}">
                        <a16:creationId xmlns="" xmlns:a16="http://schemas.microsoft.com/office/drawing/2014/main" id="{F9F030A6-22B0-4552-BB21-512365816D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0" name="Rechte verbindingslijn 279">
                    <a:extLst>
                      <a:ext uri="{FF2B5EF4-FFF2-40B4-BE49-F238E27FC236}">
                        <a16:creationId xmlns="" xmlns:a16="http://schemas.microsoft.com/office/drawing/2014/main" id="{2A37E37B-8C8C-43B7-82C3-3B809C6D8D6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1" name="Rechte verbindingslijn 280">
                    <a:extLst>
                      <a:ext uri="{FF2B5EF4-FFF2-40B4-BE49-F238E27FC236}">
                        <a16:creationId xmlns="" xmlns:a16="http://schemas.microsoft.com/office/drawing/2014/main" id="{07FB3242-60F6-4F69-994D-16D66E1497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2" name="Rechte verbindingslijn 281">
                    <a:extLst>
                      <a:ext uri="{FF2B5EF4-FFF2-40B4-BE49-F238E27FC236}">
                        <a16:creationId xmlns="" xmlns:a16="http://schemas.microsoft.com/office/drawing/2014/main" id="{B9684888-0D3C-48D3-948C-4D330703A8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5" name="Groep 274">
                  <a:extLst>
                    <a:ext uri="{FF2B5EF4-FFF2-40B4-BE49-F238E27FC236}">
                      <a16:creationId xmlns="" xmlns:a16="http://schemas.microsoft.com/office/drawing/2014/main" id="{992AE7C7-E25A-4817-BD64-6846119BDF1A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6" name="Rechthoek 275">
                    <a:extLst>
                      <a:ext uri="{FF2B5EF4-FFF2-40B4-BE49-F238E27FC236}">
                        <a16:creationId xmlns="" xmlns:a16="http://schemas.microsoft.com/office/drawing/2014/main" id="{0101E38A-FDF4-4BDE-AE58-45F169761E0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" name="Pijl: punthaak 276">
                    <a:extLst>
                      <a:ext uri="{FF2B5EF4-FFF2-40B4-BE49-F238E27FC236}">
                        <a16:creationId xmlns="" xmlns:a16="http://schemas.microsoft.com/office/drawing/2014/main" id="{12F27F09-40E0-4910-9292-34F77190746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</p:grpSp>
          </p:grpSp>
          <p:cxnSp>
            <p:nvCxnSpPr>
              <p:cNvPr id="246" name="Rechte verbindingslijn 245">
                <a:extLst>
                  <a:ext uri="{FF2B5EF4-FFF2-40B4-BE49-F238E27FC236}">
                    <a16:creationId xmlns="" xmlns:a16="http://schemas.microsoft.com/office/drawing/2014/main" id="{4EF4F099-F721-4EB0-96CD-7C17DF18D26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7" name="Rechte verbindingslijn 246">
                <a:extLst>
                  <a:ext uri="{FF2B5EF4-FFF2-40B4-BE49-F238E27FC236}">
                    <a16:creationId xmlns="" xmlns:a16="http://schemas.microsoft.com/office/drawing/2014/main" id="{F9780716-6EC7-4F16-9491-2D53846C001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8" name="Groep 247">
                <a:extLst>
                  <a:ext uri="{FF2B5EF4-FFF2-40B4-BE49-F238E27FC236}">
                    <a16:creationId xmlns="" xmlns:a16="http://schemas.microsoft.com/office/drawing/2014/main" id="{DB3B1CEB-6164-4CE4-BA4B-3B67CE184D23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63" name="Rechthoek 262">
                  <a:extLst>
                    <a:ext uri="{FF2B5EF4-FFF2-40B4-BE49-F238E27FC236}">
                      <a16:creationId xmlns="" xmlns:a16="http://schemas.microsoft.com/office/drawing/2014/main" id="{64A1E867-B758-478E-A7B2-C7FE5E7378A2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4" name="Groep 263">
                  <a:extLst>
                    <a:ext uri="{FF2B5EF4-FFF2-40B4-BE49-F238E27FC236}">
                      <a16:creationId xmlns="" xmlns:a16="http://schemas.microsoft.com/office/drawing/2014/main" id="{8C0B03A7-3396-493F-BA49-19D8D7280B6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65" name="Groep 264">
                    <a:extLst>
                      <a:ext uri="{FF2B5EF4-FFF2-40B4-BE49-F238E27FC236}">
                        <a16:creationId xmlns="" xmlns:a16="http://schemas.microsoft.com/office/drawing/2014/main" id="{19958E73-9471-45BD-B96A-1380646340F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9" name="Rechte verbindingslijn 268">
                      <a:extLst>
                        <a:ext uri="{FF2B5EF4-FFF2-40B4-BE49-F238E27FC236}">
                          <a16:creationId xmlns="" xmlns:a16="http://schemas.microsoft.com/office/drawing/2014/main" id="{56400173-B47E-41E9-BF34-49263848B36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0" name="Rechte verbindingslijn 269">
                      <a:extLst>
                        <a:ext uri="{FF2B5EF4-FFF2-40B4-BE49-F238E27FC236}">
                          <a16:creationId xmlns="" xmlns:a16="http://schemas.microsoft.com/office/drawing/2014/main" id="{02D28067-AB78-44EB-9F6A-E4423245807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1" name="Rechte verbindingslijn 270">
                      <a:extLst>
                        <a:ext uri="{FF2B5EF4-FFF2-40B4-BE49-F238E27FC236}">
                          <a16:creationId xmlns="" xmlns:a16="http://schemas.microsoft.com/office/drawing/2014/main" id="{5491B132-F880-4FE3-854B-3A4600032A1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2" name="Rechte verbindingslijn 271">
                      <a:extLst>
                        <a:ext uri="{FF2B5EF4-FFF2-40B4-BE49-F238E27FC236}">
                          <a16:creationId xmlns="" xmlns:a16="http://schemas.microsoft.com/office/drawing/2014/main" id="{8DCB80AF-D0D5-4EA7-AC91-08EAAF82F40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3" name="Rechte verbindingslijn 272">
                      <a:extLst>
                        <a:ext uri="{FF2B5EF4-FFF2-40B4-BE49-F238E27FC236}">
                          <a16:creationId xmlns="" xmlns:a16="http://schemas.microsoft.com/office/drawing/2014/main" id="{38E4724D-57A0-471D-9FAD-2F9C93FF27A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66" name="Groep 265">
                    <a:extLst>
                      <a:ext uri="{FF2B5EF4-FFF2-40B4-BE49-F238E27FC236}">
                        <a16:creationId xmlns="" xmlns:a16="http://schemas.microsoft.com/office/drawing/2014/main" id="{72AE56EF-4F9A-451A-8F62-D314DDEA309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7" name="Rechthoek 266">
                      <a:extLst>
                        <a:ext uri="{FF2B5EF4-FFF2-40B4-BE49-F238E27FC236}">
                          <a16:creationId xmlns="" xmlns:a16="http://schemas.microsoft.com/office/drawing/2014/main" id="{ECFB63A3-9DF7-4D15-B4E2-52B4625AF8B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8" name="Pijl: punthaak 267">
                      <a:extLst>
                        <a:ext uri="{FF2B5EF4-FFF2-40B4-BE49-F238E27FC236}">
                          <a16:creationId xmlns="" xmlns:a16="http://schemas.microsoft.com/office/drawing/2014/main" id="{AC483E68-41B1-4B42-8BF2-E9D88DC9EEC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49" name="Groep 248">
                <a:extLst>
                  <a:ext uri="{FF2B5EF4-FFF2-40B4-BE49-F238E27FC236}">
                    <a16:creationId xmlns="" xmlns:a16="http://schemas.microsoft.com/office/drawing/2014/main" id="{66C28E47-F6C2-4DCA-BA93-EE2A7E6FA6D6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52" name="Rechthoek 251">
                  <a:extLst>
                    <a:ext uri="{FF2B5EF4-FFF2-40B4-BE49-F238E27FC236}">
                      <a16:creationId xmlns="" xmlns:a16="http://schemas.microsoft.com/office/drawing/2014/main" id="{05CF0F82-B644-4DB4-8860-58DB64BD72F1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3" name="Groep 252">
                  <a:extLst>
                    <a:ext uri="{FF2B5EF4-FFF2-40B4-BE49-F238E27FC236}">
                      <a16:creationId xmlns="" xmlns:a16="http://schemas.microsoft.com/office/drawing/2014/main" id="{0490AD00-D186-40AB-94FA-FC62C870265B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54" name="Groep 253">
                    <a:extLst>
                      <a:ext uri="{FF2B5EF4-FFF2-40B4-BE49-F238E27FC236}">
                        <a16:creationId xmlns="" xmlns:a16="http://schemas.microsoft.com/office/drawing/2014/main" id="{3F26BF2E-CB1D-4A33-A389-4159A62F3D3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8" name="Rechte verbindingslijn 257">
                      <a:extLst>
                        <a:ext uri="{FF2B5EF4-FFF2-40B4-BE49-F238E27FC236}">
                          <a16:creationId xmlns="" xmlns:a16="http://schemas.microsoft.com/office/drawing/2014/main" id="{D6E5114E-150F-4E0F-AEAD-DC015F82D4C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9" name="Rechte verbindingslijn 258">
                      <a:extLst>
                        <a:ext uri="{FF2B5EF4-FFF2-40B4-BE49-F238E27FC236}">
                          <a16:creationId xmlns="" xmlns:a16="http://schemas.microsoft.com/office/drawing/2014/main" id="{7E5B1ADB-8F4D-4717-986C-984ACE35179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0" name="Rechte verbindingslijn 259">
                      <a:extLst>
                        <a:ext uri="{FF2B5EF4-FFF2-40B4-BE49-F238E27FC236}">
                          <a16:creationId xmlns="" xmlns:a16="http://schemas.microsoft.com/office/drawing/2014/main" id="{97CFC09C-F2EB-4B07-AF29-4D2F7DE65C0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1" name="Rechte verbindingslijn 260">
                      <a:extLst>
                        <a:ext uri="{FF2B5EF4-FFF2-40B4-BE49-F238E27FC236}">
                          <a16:creationId xmlns="" xmlns:a16="http://schemas.microsoft.com/office/drawing/2014/main" id="{949CF006-A9DD-42EC-A1D7-BA1216945D9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2" name="Rechte verbindingslijn 261">
                      <a:extLst>
                        <a:ext uri="{FF2B5EF4-FFF2-40B4-BE49-F238E27FC236}">
                          <a16:creationId xmlns="" xmlns:a16="http://schemas.microsoft.com/office/drawing/2014/main" id="{7496DD63-D8E5-423C-BCFE-A2C8E68451C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5" name="Groep 254">
                    <a:extLst>
                      <a:ext uri="{FF2B5EF4-FFF2-40B4-BE49-F238E27FC236}">
                        <a16:creationId xmlns="" xmlns:a16="http://schemas.microsoft.com/office/drawing/2014/main" id="{E710C44C-D381-40F8-8A36-18C2266BF0F1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6" name="Rechthoek 255">
                      <a:extLst>
                        <a:ext uri="{FF2B5EF4-FFF2-40B4-BE49-F238E27FC236}">
                          <a16:creationId xmlns="" xmlns:a16="http://schemas.microsoft.com/office/drawing/2014/main" id="{AFE5850D-A16F-4D6B-A39A-CB07386AE57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7" name="Pijl: punthaak 256">
                      <a:extLst>
                        <a:ext uri="{FF2B5EF4-FFF2-40B4-BE49-F238E27FC236}">
                          <a16:creationId xmlns="" xmlns:a16="http://schemas.microsoft.com/office/drawing/2014/main" id="{0D6778C2-8590-4BAA-8F11-D086BE44E200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250" name="Rechthoek 249">
                <a:extLst>
                  <a:ext uri="{FF2B5EF4-FFF2-40B4-BE49-F238E27FC236}">
                    <a16:creationId xmlns="" xmlns:a16="http://schemas.microsoft.com/office/drawing/2014/main" id="{4F5EC1EB-151E-406C-9F3D-840C8CF1943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51" name="Rechthoek 250">
                <a:extLst>
                  <a:ext uri="{FF2B5EF4-FFF2-40B4-BE49-F238E27FC236}">
                    <a16:creationId xmlns="" xmlns:a16="http://schemas.microsoft.com/office/drawing/2014/main" id="{28CF70BF-B016-4338-B51C-0BDE60285A7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29" name="Rechte verbindingslijn 228">
              <a:extLst>
                <a:ext uri="{FF2B5EF4-FFF2-40B4-BE49-F238E27FC236}">
                  <a16:creationId xmlns="" xmlns:a16="http://schemas.microsoft.com/office/drawing/2014/main" id="{3D2F2295-1C33-4544-9B33-C24D560EE2C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230" name="Rechthoek 229">
              <a:extLst>
                <a:ext uri="{FF2B5EF4-FFF2-40B4-BE49-F238E27FC236}">
                  <a16:creationId xmlns="" xmlns:a16="http://schemas.microsoft.com/office/drawing/2014/main" id="{F9050F09-F612-4B16-AAED-9C419F352898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endParaRPr lang="nl-NL" sz="1100" b="0" i="0" kern="120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1" name="Ovaal 230">
              <a:extLst>
                <a:ext uri="{FF2B5EF4-FFF2-40B4-BE49-F238E27FC236}">
                  <a16:creationId xmlns="" xmlns:a16="http://schemas.microsoft.com/office/drawing/2014/main" id="{4E59B54A-6996-447A-BBFC-8D715B010B6A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32" name="Rechthoek 231">
              <a:extLst>
                <a:ext uri="{FF2B5EF4-FFF2-40B4-BE49-F238E27FC236}">
                  <a16:creationId xmlns="" xmlns:a16="http://schemas.microsoft.com/office/drawing/2014/main" id="{A37E5ABA-AC69-419B-ADBB-A013A25F2F10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1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Muller Regular" pitchFamily="50" charset="0"/>
                <a:buChar char="−"/>
                <a:tabLst>
                  <a:tab pos="361950" algn="l"/>
                </a:tabLst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#1</a:t>
              </a:r>
            </a:p>
          </p:txBody>
        </p:sp>
        <p:sp>
          <p:nvSpPr>
            <p:cNvPr id="233" name="Ovaal 232">
              <a:extLst>
                <a:ext uri="{FF2B5EF4-FFF2-40B4-BE49-F238E27FC236}">
                  <a16:creationId xmlns="" xmlns:a16="http://schemas.microsoft.com/office/drawing/2014/main" id="{28FEECFA-F903-4A53-A5C0-1B11DC3385B5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34" name="Rechthoek 233">
              <a:extLst>
                <a:ext uri="{FF2B5EF4-FFF2-40B4-BE49-F238E27FC236}">
                  <a16:creationId xmlns="" xmlns:a16="http://schemas.microsoft.com/office/drawing/2014/main" id="{8849D6FE-4A06-4C3A-BDEA-2CC38FD6FC24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2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#2</a:t>
              </a:r>
            </a:p>
          </p:txBody>
        </p:sp>
        <p:sp>
          <p:nvSpPr>
            <p:cNvPr id="235" name="Ovaal 234">
              <a:extLst>
                <a:ext uri="{FF2B5EF4-FFF2-40B4-BE49-F238E27FC236}">
                  <a16:creationId xmlns="" xmlns:a16="http://schemas.microsoft.com/office/drawing/2014/main" id="{DCB7C367-94E0-4983-A12F-24A679F45AD4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36" name="Rechthoek 235">
              <a:extLst>
                <a:ext uri="{FF2B5EF4-FFF2-40B4-BE49-F238E27FC236}">
                  <a16:creationId xmlns="" xmlns:a16="http://schemas.microsoft.com/office/drawing/2014/main" id="{9FB9DB78-4694-4B14-8402-C788424331CB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237" name="Ovaal 236">
              <a:extLst>
                <a:ext uri="{FF2B5EF4-FFF2-40B4-BE49-F238E27FC236}">
                  <a16:creationId xmlns="" xmlns:a16="http://schemas.microsoft.com/office/drawing/2014/main" id="{CB4D670B-6D01-476F-9C58-F4F3DEF3B9DF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38" name="Rechthoek 237">
              <a:extLst>
                <a:ext uri="{FF2B5EF4-FFF2-40B4-BE49-F238E27FC236}">
                  <a16:creationId xmlns="" xmlns:a16="http://schemas.microsoft.com/office/drawing/2014/main" id="{C47FE66E-BCDD-413A-97B4-6BA8E9E0F4BB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Tx/>
                <a:buNone/>
                <a:tabLst/>
                <a:defRPr/>
              </a:pPr>
              <a:r>
                <a:rPr lang="nl-NL" sz="1800" b="0" i="0" kern="1200" cap="none" baseline="0" noProof="0" dirty="0">
                  <a:solidFill>
                    <a:schemeClr val="accent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Header</a:t>
              </a:r>
            </a:p>
          </p:txBody>
        </p:sp>
        <p:sp>
          <p:nvSpPr>
            <p:cNvPr id="239" name="Rechthoek 238">
              <a:extLst>
                <a:ext uri="{FF2B5EF4-FFF2-40B4-BE49-F238E27FC236}">
                  <a16:creationId xmlns="" xmlns:a16="http://schemas.microsoft.com/office/drawing/2014/main" id="{2293303D-55B5-43E4-B429-AC2BE3CDF4B4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  <p:grpSp>
        <p:nvGrpSpPr>
          <p:cNvPr id="295" name="Instructie">
            <a:extLst>
              <a:ext uri="{FF2B5EF4-FFF2-40B4-BE49-F238E27FC236}">
                <a16:creationId xmlns="" xmlns:a16="http://schemas.microsoft.com/office/drawing/2014/main" id="{90A39E37-E833-44C8-9A72-0D11F01BD723}"/>
              </a:ext>
            </a:extLst>
          </p:cNvPr>
          <p:cNvGrpSpPr/>
          <p:nvPr userDrawn="1"/>
        </p:nvGrpSpPr>
        <p:grpSpPr>
          <a:xfrm>
            <a:off x="12391601" y="0"/>
            <a:ext cx="3183678" cy="5340257"/>
            <a:chOff x="12391601" y="0"/>
            <a:chExt cx="3183678" cy="5340257"/>
          </a:xfrm>
        </p:grpSpPr>
        <p:grpSp>
          <p:nvGrpSpPr>
            <p:cNvPr id="296" name="Meer informatie">
              <a:extLst>
                <a:ext uri="{FF2B5EF4-FFF2-40B4-BE49-F238E27FC236}">
                  <a16:creationId xmlns="" xmlns:a16="http://schemas.microsoft.com/office/drawing/2014/main" id="{3568C69B-AE7F-4398-8DBD-B784448626FE}"/>
                </a:ext>
              </a:extLst>
            </p:cNvPr>
            <p:cNvGrpSpPr/>
            <p:nvPr userDrawn="1"/>
          </p:nvGrpSpPr>
          <p:grpSpPr>
            <a:xfrm>
              <a:off x="12396764" y="4556984"/>
              <a:ext cx="3178515" cy="783273"/>
              <a:chOff x="-3741486" y="3386444"/>
              <a:chExt cx="3178515" cy="783273"/>
            </a:xfrm>
          </p:grpSpPr>
          <p:sp>
            <p:nvSpPr>
              <p:cNvPr id="336" name="Freeform 101">
                <a:extLst>
                  <a:ext uri="{FF2B5EF4-FFF2-40B4-BE49-F238E27FC236}">
                    <a16:creationId xmlns="" xmlns:a16="http://schemas.microsoft.com/office/drawing/2014/main" id="{0749D4FC-719B-4560-8733-3B3C4DCE65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337" name="Rechthoek 336">
                <a:extLst>
                  <a:ext uri="{FF2B5EF4-FFF2-40B4-BE49-F238E27FC236}">
                    <a16:creationId xmlns="" xmlns:a16="http://schemas.microsoft.com/office/drawing/2014/main" id="{396BA4AF-D06F-476F-A3C3-34A8828035C7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338" name="Rechte verbindingslijn 337">
                <a:extLst>
                  <a:ext uri="{FF2B5EF4-FFF2-40B4-BE49-F238E27FC236}">
                    <a16:creationId xmlns="" xmlns:a16="http://schemas.microsoft.com/office/drawing/2014/main" id="{0700C793-997C-4D66-BAEE-611D1908DA1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297" name="Rechthoek 296">
              <a:extLst>
                <a:ext uri="{FF2B5EF4-FFF2-40B4-BE49-F238E27FC236}">
                  <a16:creationId xmlns="" xmlns:a16="http://schemas.microsoft.com/office/drawing/2014/main" id="{6B5C7144-CB40-455E-96D6-4A0139788F03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Oswald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298" name="Ovaal 297">
              <a:extLst>
                <a:ext uri="{FF2B5EF4-FFF2-40B4-BE49-F238E27FC236}">
                  <a16:creationId xmlns="" xmlns:a16="http://schemas.microsoft.com/office/drawing/2014/main" id="{2BB4391E-C4C9-493F-9709-7F06857BA189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99" name="Rechte verbindingslijn 298">
              <a:extLst>
                <a:ext uri="{FF2B5EF4-FFF2-40B4-BE49-F238E27FC236}">
                  <a16:creationId xmlns="" xmlns:a16="http://schemas.microsoft.com/office/drawing/2014/main" id="{A862D6A4-78C4-4D6B-AB9A-02C61C73266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cxnSp>
          <p:nvCxnSpPr>
            <p:cNvPr id="300" name="Rechte verbindingslijn 299">
              <a:extLst>
                <a:ext uri="{FF2B5EF4-FFF2-40B4-BE49-F238E27FC236}">
                  <a16:creationId xmlns="" xmlns:a16="http://schemas.microsoft.com/office/drawing/2014/main" id="{7048D450-4A59-41AC-8044-573CC7EB1A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301" name="Rechthoek 300">
              <a:extLst>
                <a:ext uri="{FF2B5EF4-FFF2-40B4-BE49-F238E27FC236}">
                  <a16:creationId xmlns="" xmlns:a16="http://schemas.microsoft.com/office/drawing/2014/main" id="{09627480-6AFE-4413-B100-828B71530DA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cs typeface="Segoe UI Light" panose="020B0502040204020203" pitchFamily="34" charset="0"/>
              </a:endParaRPr>
            </a:p>
          </p:txBody>
        </p:sp>
        <p:cxnSp>
          <p:nvCxnSpPr>
            <p:cNvPr id="302" name="Rechte verbindingslijn 301">
              <a:extLst>
                <a:ext uri="{FF2B5EF4-FFF2-40B4-BE49-F238E27FC236}">
                  <a16:creationId xmlns="" xmlns:a16="http://schemas.microsoft.com/office/drawing/2014/main" id="{99118098-3C27-4884-8D52-9273FB6804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303" name="Ovaal 302">
              <a:extLst>
                <a:ext uri="{FF2B5EF4-FFF2-40B4-BE49-F238E27FC236}">
                  <a16:creationId xmlns="" xmlns:a16="http://schemas.microsoft.com/office/drawing/2014/main" id="{EF6D5ED8-0E3A-4F55-A09E-E4240816946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04" name="Rechthoek 303">
              <a:extLst>
                <a:ext uri="{FF2B5EF4-FFF2-40B4-BE49-F238E27FC236}">
                  <a16:creationId xmlns="" xmlns:a16="http://schemas.microsoft.com/office/drawing/2014/main" id="{09E22369-BD81-47C7-A077-E742B987B751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cs typeface="Segoe UI Light" panose="020B0502040204020203" pitchFamily="34" charset="0"/>
              </a:endParaRPr>
            </a:p>
          </p:txBody>
        </p:sp>
        <p:grpSp>
          <p:nvGrpSpPr>
            <p:cNvPr id="305" name="Groep 304">
              <a:extLst>
                <a:ext uri="{FF2B5EF4-FFF2-40B4-BE49-F238E27FC236}">
                  <a16:creationId xmlns="" xmlns:a16="http://schemas.microsoft.com/office/drawing/2014/main" id="{289BC3A3-C79D-499D-8E1A-4C8C95AC2048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33" name="Rechthoek 332">
                <a:extLst>
                  <a:ext uri="{FF2B5EF4-FFF2-40B4-BE49-F238E27FC236}">
                    <a16:creationId xmlns="" xmlns:a16="http://schemas.microsoft.com/office/drawing/2014/main" id="{61AD2DC8-9372-42A3-8332-239E74398151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334" name="Rechte verbindingslijn 333">
                <a:extLst>
                  <a:ext uri="{FF2B5EF4-FFF2-40B4-BE49-F238E27FC236}">
                    <a16:creationId xmlns="" xmlns:a16="http://schemas.microsoft.com/office/drawing/2014/main" id="{F767F0BA-9B42-45FE-9354-0604C1DA71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35" name="Gelijkbenige driehoek 334">
                <a:extLst>
                  <a:ext uri="{FF2B5EF4-FFF2-40B4-BE49-F238E27FC236}">
                    <a16:creationId xmlns="" xmlns:a16="http://schemas.microsoft.com/office/drawing/2014/main" id="{76B6326A-9ADE-4677-A820-DE3B68A6ADE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grpSp>
          <p:nvGrpSpPr>
            <p:cNvPr id="306" name="Groep 305">
              <a:extLst>
                <a:ext uri="{FF2B5EF4-FFF2-40B4-BE49-F238E27FC236}">
                  <a16:creationId xmlns="" xmlns:a16="http://schemas.microsoft.com/office/drawing/2014/main" id="{150FF028-871E-4355-953E-2F1C1D884C43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27" name="Rechthoek 326">
                <a:extLst>
                  <a:ext uri="{FF2B5EF4-FFF2-40B4-BE49-F238E27FC236}">
                    <a16:creationId xmlns="" xmlns:a16="http://schemas.microsoft.com/office/drawing/2014/main" id="{EDDE4C94-6382-4AA0-A9FB-29CBD45EEC7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C0C0C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al 327">
                <a:extLst>
                  <a:ext uri="{FF2B5EF4-FFF2-40B4-BE49-F238E27FC236}">
                    <a16:creationId xmlns="" xmlns:a16="http://schemas.microsoft.com/office/drawing/2014/main" id="{5E729FDF-36B7-4A8A-A882-815E2753BE95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29" name="Vrije vorm: vorm 328">
                <a:extLst>
                  <a:ext uri="{FF2B5EF4-FFF2-40B4-BE49-F238E27FC236}">
                    <a16:creationId xmlns="" xmlns:a16="http://schemas.microsoft.com/office/drawing/2014/main" id="{B8CBD397-BB06-4275-9924-31A3382AFD4E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30" name="Rechthoek: afgeronde hoeken 329">
                <a:extLst>
                  <a:ext uri="{FF2B5EF4-FFF2-40B4-BE49-F238E27FC236}">
                    <a16:creationId xmlns="" xmlns:a16="http://schemas.microsoft.com/office/drawing/2014/main" id="{B558A250-F406-41BC-B1C5-BFD71F33891F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331" name="Rechte verbindingslijn 330">
                <a:extLst>
                  <a:ext uri="{FF2B5EF4-FFF2-40B4-BE49-F238E27FC236}">
                    <a16:creationId xmlns="" xmlns:a16="http://schemas.microsoft.com/office/drawing/2014/main" id="{0FAD93F8-1F21-4806-B378-63E98AA88E6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</p:cxnSp>
          <p:cxnSp>
            <p:nvCxnSpPr>
              <p:cNvPr id="332" name="Rechte verbindingslijn 331">
                <a:extLst>
                  <a:ext uri="{FF2B5EF4-FFF2-40B4-BE49-F238E27FC236}">
                    <a16:creationId xmlns="" xmlns:a16="http://schemas.microsoft.com/office/drawing/2014/main" id="{F02055B3-1992-4FDD-8AF3-A4F85B367957}"/>
                  </a:ext>
                </a:extLst>
              </p:cNvPr>
              <p:cNvCxnSpPr>
                <a:cxnSpLocks/>
                <a:stCxn id="330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</p:cxnSp>
        </p:grpSp>
        <p:sp>
          <p:nvSpPr>
            <p:cNvPr id="307" name="Ovaal 306">
              <a:extLst>
                <a:ext uri="{FF2B5EF4-FFF2-40B4-BE49-F238E27FC236}">
                  <a16:creationId xmlns="" xmlns:a16="http://schemas.microsoft.com/office/drawing/2014/main" id="{7F0F4D52-E5C3-4639-8433-A7842CF26FBB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08" name="Rechthoek 307">
              <a:extLst>
                <a:ext uri="{FF2B5EF4-FFF2-40B4-BE49-F238E27FC236}">
                  <a16:creationId xmlns="" xmlns:a16="http://schemas.microsoft.com/office/drawing/2014/main" id="{BD95AB44-3864-43F1-8487-539F0B7DFAE3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cs typeface="Segoe UI Light" panose="020B0502040204020203" pitchFamily="34" charset="0"/>
              </a:endParaRPr>
            </a:p>
          </p:txBody>
        </p:sp>
        <p:cxnSp>
          <p:nvCxnSpPr>
            <p:cNvPr id="309" name="Rechte verbindingslijn 308">
              <a:extLst>
                <a:ext uri="{FF2B5EF4-FFF2-40B4-BE49-F238E27FC236}">
                  <a16:creationId xmlns="" xmlns:a16="http://schemas.microsoft.com/office/drawing/2014/main" id="{C6523732-FBA9-40D9-8A8B-45624383F1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310" name="Groep 309">
              <a:extLst>
                <a:ext uri="{FF2B5EF4-FFF2-40B4-BE49-F238E27FC236}">
                  <a16:creationId xmlns="" xmlns:a16="http://schemas.microsoft.com/office/drawing/2014/main" id="{CB2A20D3-8672-4C8F-9656-57F6A015E57A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311" name="Groep 310">
                <a:extLst>
                  <a:ext uri="{FF2B5EF4-FFF2-40B4-BE49-F238E27FC236}">
                    <a16:creationId xmlns="" xmlns:a16="http://schemas.microsoft.com/office/drawing/2014/main" id="{7348CC6C-8D75-45F1-9C22-01C0CE232A89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14" name="Groep 313">
                  <a:extLst>
                    <a:ext uri="{FF2B5EF4-FFF2-40B4-BE49-F238E27FC236}">
                      <a16:creationId xmlns="" xmlns:a16="http://schemas.microsoft.com/office/drawing/2014/main" id="{6E1DC8C2-7BD8-44B4-9B47-967E00D274DD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321" name="Groep 320">
                    <a:extLst>
                      <a:ext uri="{FF2B5EF4-FFF2-40B4-BE49-F238E27FC236}">
                        <a16:creationId xmlns="" xmlns:a16="http://schemas.microsoft.com/office/drawing/2014/main" id="{FA38B19D-7428-4E8E-9F22-CDDD9062899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324" name="Rechthoek 323">
                      <a:extLst>
                        <a:ext uri="{FF2B5EF4-FFF2-40B4-BE49-F238E27FC236}">
                          <a16:creationId xmlns="" xmlns:a16="http://schemas.microsoft.com/office/drawing/2014/main" id="{E5768138-2896-43F2-AF78-E88EF07259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5" name="Rechthoek 324">
                      <a:extLst>
                        <a:ext uri="{FF2B5EF4-FFF2-40B4-BE49-F238E27FC236}">
                          <a16:creationId xmlns="" xmlns:a16="http://schemas.microsoft.com/office/drawing/2014/main" id="{9027C64D-B128-4DDD-B1FC-0CE216F869B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6" name="Ovaal 325">
                      <a:extLst>
                        <a:ext uri="{FF2B5EF4-FFF2-40B4-BE49-F238E27FC236}">
                          <a16:creationId xmlns="" xmlns:a16="http://schemas.microsoft.com/office/drawing/2014/main" id="{E67136D7-2BA0-41E5-BF72-C8CFB3FD55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322" name="Afbeelding 321">
                    <a:extLst>
                      <a:ext uri="{FF2B5EF4-FFF2-40B4-BE49-F238E27FC236}">
                        <a16:creationId xmlns="" xmlns:a16="http://schemas.microsoft.com/office/drawing/2014/main" id="{F6175CCC-965C-4908-8112-0E06E27FF55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23" name="Afbeelding 322">
                    <a:extLst>
                      <a:ext uri="{FF2B5EF4-FFF2-40B4-BE49-F238E27FC236}">
                        <a16:creationId xmlns="" xmlns:a16="http://schemas.microsoft.com/office/drawing/2014/main" id="{4E3AF191-428C-4AA2-8D35-F00F99DDD34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15" name="Groep 314">
                  <a:extLst>
                    <a:ext uri="{FF2B5EF4-FFF2-40B4-BE49-F238E27FC236}">
                      <a16:creationId xmlns="" xmlns:a16="http://schemas.microsoft.com/office/drawing/2014/main" id="{2950A237-5C75-4BCB-8BEE-185AA407B6A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19" name="Rechthoek 318">
                    <a:extLst>
                      <a:ext uri="{FF2B5EF4-FFF2-40B4-BE49-F238E27FC236}">
                        <a16:creationId xmlns="" xmlns:a16="http://schemas.microsoft.com/office/drawing/2014/main" id="{B4D878B9-43BE-450F-A5A1-7976D9D4E2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0" name="Rechthoek 319">
                    <a:extLst>
                      <a:ext uri="{FF2B5EF4-FFF2-40B4-BE49-F238E27FC236}">
                        <a16:creationId xmlns="" xmlns:a16="http://schemas.microsoft.com/office/drawing/2014/main" id="{19B1FD2C-322A-4A58-B752-C6C1EADAD5B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6" name="Groep 315">
                  <a:extLst>
                    <a:ext uri="{FF2B5EF4-FFF2-40B4-BE49-F238E27FC236}">
                      <a16:creationId xmlns="" xmlns:a16="http://schemas.microsoft.com/office/drawing/2014/main" id="{E95696CF-D1D2-48BB-AAC0-1AD7BCBDDBC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17" name="Rechthoek 316">
                    <a:extLst>
                      <a:ext uri="{FF2B5EF4-FFF2-40B4-BE49-F238E27FC236}">
                        <a16:creationId xmlns="" xmlns:a16="http://schemas.microsoft.com/office/drawing/2014/main" id="{B8695033-777F-4B14-9AB4-C3DC29B2DA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8" name="Rechthoek 317">
                    <a:extLst>
                      <a:ext uri="{FF2B5EF4-FFF2-40B4-BE49-F238E27FC236}">
                        <a16:creationId xmlns="" xmlns:a16="http://schemas.microsoft.com/office/drawing/2014/main" id="{3C4C93F8-FCF3-44C0-9349-C70C3B925C6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12" name="Rechthoek 311">
                <a:extLst>
                  <a:ext uri="{FF2B5EF4-FFF2-40B4-BE49-F238E27FC236}">
                    <a16:creationId xmlns="" xmlns:a16="http://schemas.microsoft.com/office/drawing/2014/main" id="{ED6F0401-59E7-4378-86EA-184281322491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13" name="Gelijkbenige driehoek 312">
                <a:extLst>
                  <a:ext uri="{FF2B5EF4-FFF2-40B4-BE49-F238E27FC236}">
                    <a16:creationId xmlns="" xmlns:a16="http://schemas.microsoft.com/office/drawing/2014/main" id="{8EBA9762-C81E-4EDB-B5AC-F99364FEEDF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2" name="Tijdelijke aanduiding voor afbeelding 131">
            <a:extLst>
              <a:ext uri="{FF2B5EF4-FFF2-40B4-BE49-F238E27FC236}">
                <a16:creationId xmlns="" xmlns:a16="http://schemas.microsoft.com/office/drawing/2014/main" id="{DAF1BB8B-3CCF-46E0-A63B-0B4C3CBD9613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6000" y="-12744"/>
            <a:ext cx="5916001" cy="6870744"/>
          </a:xfrm>
          <a:custGeom>
            <a:avLst/>
            <a:gdLst>
              <a:gd name="connsiteX0" fmla="*/ 0 w 5916001"/>
              <a:gd name="connsiteY0" fmla="*/ 0 h 6870744"/>
              <a:gd name="connsiteX1" fmla="*/ 1496183 w 5916001"/>
              <a:gd name="connsiteY1" fmla="*/ 0 h 6870744"/>
              <a:gd name="connsiteX2" fmla="*/ 2513158 w 5916001"/>
              <a:gd name="connsiteY2" fmla="*/ 0 h 6870744"/>
              <a:gd name="connsiteX3" fmla="*/ 5916001 w 5916001"/>
              <a:gd name="connsiteY3" fmla="*/ 0 h 6870744"/>
              <a:gd name="connsiteX4" fmla="*/ 5916001 w 5916001"/>
              <a:gd name="connsiteY4" fmla="*/ 5573918 h 6870744"/>
              <a:gd name="connsiteX5" fmla="*/ 3265122 w 5916001"/>
              <a:gd name="connsiteY5" fmla="*/ 6870744 h 6870744"/>
              <a:gd name="connsiteX6" fmla="*/ 2513158 w 5916001"/>
              <a:gd name="connsiteY6" fmla="*/ 6870744 h 6870744"/>
              <a:gd name="connsiteX7" fmla="*/ 1496183 w 5916001"/>
              <a:gd name="connsiteY7" fmla="*/ 6870744 h 6870744"/>
              <a:gd name="connsiteX8" fmla="*/ 0 w 5916001"/>
              <a:gd name="connsiteY8" fmla="*/ 6870744 h 687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916001" h="6870744">
                <a:moveTo>
                  <a:pt x="0" y="0"/>
                </a:moveTo>
                <a:lnTo>
                  <a:pt x="1496183" y="0"/>
                </a:lnTo>
                <a:lnTo>
                  <a:pt x="2513158" y="0"/>
                </a:lnTo>
                <a:lnTo>
                  <a:pt x="5916001" y="0"/>
                </a:lnTo>
                <a:lnTo>
                  <a:pt x="5916001" y="5573918"/>
                </a:lnTo>
                <a:lnTo>
                  <a:pt x="3265122" y="6870744"/>
                </a:lnTo>
                <a:lnTo>
                  <a:pt x="2513158" y="6870744"/>
                </a:lnTo>
                <a:lnTo>
                  <a:pt x="1496183" y="6870744"/>
                </a:lnTo>
                <a:lnTo>
                  <a:pt x="0" y="68707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</a:t>
            </a:r>
            <a:r>
              <a:rPr lang="nl-NL" noProof="0" dirty="0"/>
              <a:t>icoon</a:t>
            </a:r>
            <a:r>
              <a:rPr lang="nl-NL" dirty="0"/>
              <a:t> om </a:t>
            </a:r>
            <a:br>
              <a:rPr lang="nl-NL" dirty="0"/>
            </a:br>
            <a:r>
              <a:rPr lang="nl-NL" dirty="0"/>
              <a:t>een afbeelding in te laden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="" xmlns:a16="http://schemas.microsoft.com/office/drawing/2014/main" id="{06A62221-7D56-4D3C-9048-35842AF7FD4E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1059656" y="6151701"/>
            <a:ext cx="4855244" cy="365125"/>
          </a:xfrm>
        </p:spPr>
        <p:txBody>
          <a:bodyPr/>
          <a:lstStyle/>
          <a:p>
            <a:r>
              <a:rPr lang="nl-NL"/>
              <a:t>Plaats hier je voettekst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87719F8D-D517-41B9-A920-979C33182BF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B7CEBB27-98E9-4921-9F49-92E8AE9A66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7" name="Tijdelijke aanduiding voor afbeelding 2">
            <a:extLst>
              <a:ext uri="{FF2B5EF4-FFF2-40B4-BE49-F238E27FC236}">
                <a16:creationId xmlns="" xmlns:a16="http://schemas.microsoft.com/office/drawing/2014/main" id="{00DD5CB8-9AB2-446F-ACE1-0443453C20C4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744200" y="6298855"/>
            <a:ext cx="1326314" cy="496800"/>
          </a:xfrm>
          <a:noFill/>
        </p:spPr>
        <p:txBody>
          <a:bodyPr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nl-NL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78599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% text + 75%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8500" y="741500"/>
            <a:ext cx="3722400" cy="639240"/>
          </a:xfrm>
        </p:spPr>
        <p:txBody>
          <a:bodyPr lIns="0" tIns="0" rIns="0" bIns="0"/>
          <a:lstStyle>
            <a:lvl1pPr>
              <a:defRPr cap="none" baseline="0"/>
            </a:lvl1pPr>
          </a:lstStyle>
          <a:p>
            <a:r>
              <a:rPr lang="nl-NL" dirty="0"/>
              <a:t>Klik hier om je titel te plaatsen max. 2 regels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1728377"/>
            <a:ext cx="3722400" cy="4069793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 marL="446088" marR="0" indent="-265113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Tx/>
              <a:buFont typeface="+mj-lt"/>
              <a:buAutoNum type="alphaLcPeriod"/>
              <a:tabLst/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2"/>
            <a:r>
              <a:rPr lang="nl-NL" dirty="0"/>
              <a:t>Sub-sub 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Header</a:t>
            </a:r>
          </a:p>
          <a:p>
            <a:pPr lvl="5"/>
            <a:r>
              <a:rPr lang="nl-NL" dirty="0"/>
              <a:t>Opsomming</a:t>
            </a:r>
          </a:p>
          <a:p>
            <a:pPr marL="446088" marR="0" lvl="6" indent="-265113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Tx/>
              <a:buFont typeface="+mj-lt"/>
              <a:buAutoNum type="alphaLcPeriod"/>
              <a:tabLst/>
              <a:defRPr/>
            </a:pPr>
            <a:r>
              <a:rPr lang="nl-NL" sz="1400" b="0" i="0" kern="120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Alfabet onder opsomming</a:t>
            </a:r>
          </a:p>
          <a:p>
            <a:pPr lvl="7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onder opsomming</a:t>
            </a:r>
          </a:p>
          <a:p>
            <a:pPr lvl="8"/>
            <a:r>
              <a:rPr lang="nl-NL" dirty="0"/>
              <a:t>Italic tekst</a:t>
            </a:r>
          </a:p>
        </p:txBody>
      </p:sp>
      <p:sp>
        <p:nvSpPr>
          <p:cNvPr id="10" name="Tekstvak 9"/>
          <p:cNvSpPr txBox="1"/>
          <p:nvPr userDrawn="1"/>
        </p:nvSpPr>
        <p:spPr>
          <a:xfrm>
            <a:off x="-3150" y="-537023"/>
            <a:ext cx="1219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25% </a:t>
            </a:r>
            <a:r>
              <a:rPr lang="nl-NL" sz="1400" b="0" dirty="0" err="1">
                <a:solidFill>
                  <a:schemeClr val="bg2">
                    <a:lumMod val="75000"/>
                  </a:schemeClr>
                </a:solidFill>
                <a:latin typeface="+mn-lt"/>
              </a:rPr>
              <a:t>text</a:t>
            </a:r>
            <a:r>
              <a:rPr lang="nl-NL" sz="14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, 75% image </a:t>
            </a:r>
            <a:r>
              <a:rPr lang="nl-NL" sz="1400" b="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slide</a:t>
            </a:r>
            <a:endParaRPr lang="nl-NL" sz="1400" b="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14" name="Instructie">
            <a:extLst>
              <a:ext uri="{FF2B5EF4-FFF2-40B4-BE49-F238E27FC236}">
                <a16:creationId xmlns="" xmlns:a16="http://schemas.microsoft.com/office/drawing/2014/main" id="{ABA7A3D1-9428-4759-A268-7DAF19C11993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215" name="Rechte verbindingslijn 214">
              <a:extLst>
                <a:ext uri="{FF2B5EF4-FFF2-40B4-BE49-F238E27FC236}">
                  <a16:creationId xmlns="" xmlns:a16="http://schemas.microsoft.com/office/drawing/2014/main" id="{27E83405-B787-4003-AF0A-EFD40F2728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216" name="Ovaal 215">
              <a:extLst>
                <a:ext uri="{FF2B5EF4-FFF2-40B4-BE49-F238E27FC236}">
                  <a16:creationId xmlns="" xmlns:a16="http://schemas.microsoft.com/office/drawing/2014/main" id="{4F8EDC6D-830C-4437-A368-3527EF8C63DC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7" name="Rechthoek 216">
              <a:extLst>
                <a:ext uri="{FF2B5EF4-FFF2-40B4-BE49-F238E27FC236}">
                  <a16:creationId xmlns="" xmlns:a16="http://schemas.microsoft.com/office/drawing/2014/main" id="{8E65257E-883B-4A1B-93B1-10E9FBE84C81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28600" marR="0" lvl="5" indent="-228600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Opsomming</a:t>
              </a:r>
            </a:p>
          </p:txBody>
        </p:sp>
        <p:sp>
          <p:nvSpPr>
            <p:cNvPr id="218" name="Ovaal 217">
              <a:extLst>
                <a:ext uri="{FF2B5EF4-FFF2-40B4-BE49-F238E27FC236}">
                  <a16:creationId xmlns="" xmlns:a16="http://schemas.microsoft.com/office/drawing/2014/main" id="{125F5799-2AC4-4632-937B-B38D1A5BCE86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9" name="Rechthoek 218">
              <a:extLst>
                <a:ext uri="{FF2B5EF4-FFF2-40B4-BE49-F238E27FC236}">
                  <a16:creationId xmlns="" xmlns:a16="http://schemas.microsoft.com/office/drawing/2014/main" id="{79DEB850-6274-4894-9C54-4805C74757AF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6" indent="-265113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Alfabet onder opsomming</a:t>
              </a:r>
            </a:p>
          </p:txBody>
        </p:sp>
        <p:sp>
          <p:nvSpPr>
            <p:cNvPr id="220" name="Ovaal 219">
              <a:extLst>
                <a:ext uri="{FF2B5EF4-FFF2-40B4-BE49-F238E27FC236}">
                  <a16:creationId xmlns="" xmlns:a16="http://schemas.microsoft.com/office/drawing/2014/main" id="{EDB6B943-789E-4336-B5F0-9D67C08D57D3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21" name="Rechthoek 220">
              <a:extLst>
                <a:ext uri="{FF2B5EF4-FFF2-40B4-BE49-F238E27FC236}">
                  <a16:creationId xmlns="" xmlns:a16="http://schemas.microsoft.com/office/drawing/2014/main" id="{8AB4051E-D886-471B-9610-29E5F6A545BC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627063" marR="0" lvl="7" indent="-180975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onder opsomming</a:t>
              </a:r>
            </a:p>
          </p:txBody>
        </p:sp>
        <p:sp>
          <p:nvSpPr>
            <p:cNvPr id="222" name="Ovaal 221">
              <a:extLst>
                <a:ext uri="{FF2B5EF4-FFF2-40B4-BE49-F238E27FC236}">
                  <a16:creationId xmlns="" xmlns:a16="http://schemas.microsoft.com/office/drawing/2014/main" id="{834B6D41-AE3F-4D8D-8EEF-8860340024B2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23" name="Rechthoek 222">
              <a:extLst>
                <a:ext uri="{FF2B5EF4-FFF2-40B4-BE49-F238E27FC236}">
                  <a16:creationId xmlns="" xmlns:a16="http://schemas.microsoft.com/office/drawing/2014/main" id="{DF656A51-3819-4ACE-8FD1-99F2F8FBEB2C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Italic tekst</a:t>
              </a:r>
            </a:p>
          </p:txBody>
        </p:sp>
        <p:grpSp>
          <p:nvGrpSpPr>
            <p:cNvPr id="224" name="Meer informatie">
              <a:extLst>
                <a:ext uri="{FF2B5EF4-FFF2-40B4-BE49-F238E27FC236}">
                  <a16:creationId xmlns="" xmlns:a16="http://schemas.microsoft.com/office/drawing/2014/main" id="{14E6C052-939C-4EE6-9DA1-9B064C8B8262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92" name="Freeform 101">
                <a:extLst>
                  <a:ext uri="{FF2B5EF4-FFF2-40B4-BE49-F238E27FC236}">
                    <a16:creationId xmlns="" xmlns:a16="http://schemas.microsoft.com/office/drawing/2014/main" id="{3CF9F0EA-6FBF-45CC-A05E-8485F87643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93" name="Rechthoek 292">
                <a:extLst>
                  <a:ext uri="{FF2B5EF4-FFF2-40B4-BE49-F238E27FC236}">
                    <a16:creationId xmlns="" xmlns:a16="http://schemas.microsoft.com/office/drawing/2014/main" id="{FA521BCE-6A2B-49E1-ADDE-FD6508B478BE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94" name="Rechte verbindingslijn 293">
                <a:extLst>
                  <a:ext uri="{FF2B5EF4-FFF2-40B4-BE49-F238E27FC236}">
                    <a16:creationId xmlns="" xmlns:a16="http://schemas.microsoft.com/office/drawing/2014/main" id="{5E6A55CE-D3B0-41EB-84C4-37EEAE25A5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225" name="Rechthoek 224">
              <a:extLst>
                <a:ext uri="{FF2B5EF4-FFF2-40B4-BE49-F238E27FC236}">
                  <a16:creationId xmlns="" xmlns:a16="http://schemas.microsoft.com/office/drawing/2014/main" id="{F2E8B751-1B64-4702-8FF5-209D593EDF70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Oswald"/>
                  <a:cs typeface="Segoe UI Light" panose="020B0502040204020203" pitchFamily="34" charset="0"/>
                </a:rPr>
                <a:t>TEKST NIVEAUS kiezen</a:t>
              </a:r>
            </a:p>
          </p:txBody>
        </p:sp>
        <p:sp>
          <p:nvSpPr>
            <p:cNvPr id="226" name="Ovaal 225">
              <a:extLst>
                <a:ext uri="{FF2B5EF4-FFF2-40B4-BE49-F238E27FC236}">
                  <a16:creationId xmlns="" xmlns:a16="http://schemas.microsoft.com/office/drawing/2014/main" id="{30F4ADB4-DEEC-4128-9BC7-4B4F1751F0B8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27" name="Rechte verbindingslijn 226">
              <a:extLst>
                <a:ext uri="{FF2B5EF4-FFF2-40B4-BE49-F238E27FC236}">
                  <a16:creationId xmlns="" xmlns:a16="http://schemas.microsoft.com/office/drawing/2014/main" id="{355F0980-685F-4B9C-A7A4-2C432B6F8C1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228" name="Groep 227">
              <a:extLst>
                <a:ext uri="{FF2B5EF4-FFF2-40B4-BE49-F238E27FC236}">
                  <a16:creationId xmlns="" xmlns:a16="http://schemas.microsoft.com/office/drawing/2014/main" id="{F1D74170-3596-4807-A53E-9EE4C645CD9F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40" name="Rechthoek 239">
                <a:extLst>
                  <a:ext uri="{FF2B5EF4-FFF2-40B4-BE49-F238E27FC236}">
                    <a16:creationId xmlns="" xmlns:a16="http://schemas.microsoft.com/office/drawing/2014/main" id="{1C96ADEA-3A89-4685-A198-D8D79F2B1C83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41" name="Rechte verbindingslijn 240">
                <a:extLst>
                  <a:ext uri="{FF2B5EF4-FFF2-40B4-BE49-F238E27FC236}">
                    <a16:creationId xmlns="" xmlns:a16="http://schemas.microsoft.com/office/drawing/2014/main" id="{D9085CC6-14FD-41FF-89B3-738B334A27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cxnSp>
            <p:nvCxnSpPr>
              <p:cNvPr id="242" name="Rechte verbindingslijn 241">
                <a:extLst>
                  <a:ext uri="{FF2B5EF4-FFF2-40B4-BE49-F238E27FC236}">
                    <a16:creationId xmlns="" xmlns:a16="http://schemas.microsoft.com/office/drawing/2014/main" id="{FE1B4880-15E8-444A-B9C6-FB6C5A1384C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sp>
            <p:nvSpPr>
              <p:cNvPr id="243" name="Rechthoek 242">
                <a:extLst>
                  <a:ext uri="{FF2B5EF4-FFF2-40B4-BE49-F238E27FC236}">
                    <a16:creationId xmlns="" xmlns:a16="http://schemas.microsoft.com/office/drawing/2014/main" id="{3CBA95CF-7D89-4A3D-BDAC-F9B120FB6B04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grpSp>
            <p:nvGrpSpPr>
              <p:cNvPr id="244" name="Groep 243">
                <a:extLst>
                  <a:ext uri="{FF2B5EF4-FFF2-40B4-BE49-F238E27FC236}">
                    <a16:creationId xmlns="" xmlns:a16="http://schemas.microsoft.com/office/drawing/2014/main" id="{FD8902B3-8043-41E4-9C79-D7B2B1C6A179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83" name="Groep 282">
                  <a:extLst>
                    <a:ext uri="{FF2B5EF4-FFF2-40B4-BE49-F238E27FC236}">
                      <a16:creationId xmlns="" xmlns:a16="http://schemas.microsoft.com/office/drawing/2014/main" id="{02B941C0-59FE-4D19-AD32-782B29045099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7" name="Rechte verbindingslijn 286">
                    <a:extLst>
                      <a:ext uri="{FF2B5EF4-FFF2-40B4-BE49-F238E27FC236}">
                        <a16:creationId xmlns="" xmlns:a16="http://schemas.microsoft.com/office/drawing/2014/main" id="{34DDE64C-ABE4-4CD3-AB98-89E629315A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8" name="Rechte verbindingslijn 287">
                    <a:extLst>
                      <a:ext uri="{FF2B5EF4-FFF2-40B4-BE49-F238E27FC236}">
                        <a16:creationId xmlns="" xmlns:a16="http://schemas.microsoft.com/office/drawing/2014/main" id="{688479D3-527D-411E-9F74-706E0F3B32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9" name="Rechte verbindingslijn 288">
                    <a:extLst>
                      <a:ext uri="{FF2B5EF4-FFF2-40B4-BE49-F238E27FC236}">
                        <a16:creationId xmlns="" xmlns:a16="http://schemas.microsoft.com/office/drawing/2014/main" id="{7AD43B86-64EC-46CC-A0E9-D27DE3D2BD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0" name="Rechte verbindingslijn 289">
                    <a:extLst>
                      <a:ext uri="{FF2B5EF4-FFF2-40B4-BE49-F238E27FC236}">
                        <a16:creationId xmlns="" xmlns:a16="http://schemas.microsoft.com/office/drawing/2014/main" id="{8AD80B86-3DE2-4584-8C20-4C1FFDD323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1" name="Rechte verbindingslijn 290">
                    <a:extLst>
                      <a:ext uri="{FF2B5EF4-FFF2-40B4-BE49-F238E27FC236}">
                        <a16:creationId xmlns="" xmlns:a16="http://schemas.microsoft.com/office/drawing/2014/main" id="{8C5D1DB8-14F9-4604-B163-593281D92A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84" name="Groep 283">
                  <a:extLst>
                    <a:ext uri="{FF2B5EF4-FFF2-40B4-BE49-F238E27FC236}">
                      <a16:creationId xmlns="" xmlns:a16="http://schemas.microsoft.com/office/drawing/2014/main" id="{8490ABD6-E287-47A9-B0F6-0218F207D06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85" name="Rechthoek 284">
                    <a:extLst>
                      <a:ext uri="{FF2B5EF4-FFF2-40B4-BE49-F238E27FC236}">
                        <a16:creationId xmlns="" xmlns:a16="http://schemas.microsoft.com/office/drawing/2014/main" id="{742D8D1F-585E-4FD7-9BA0-93AEFB64F4D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6" name="Pijl: punthaak 285">
                    <a:extLst>
                      <a:ext uri="{FF2B5EF4-FFF2-40B4-BE49-F238E27FC236}">
                        <a16:creationId xmlns="" xmlns:a16="http://schemas.microsoft.com/office/drawing/2014/main" id="{F20856DD-4DD1-4A57-9AC6-C3B9A09A4FC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45" name="Groep 244">
                <a:extLst>
                  <a:ext uri="{FF2B5EF4-FFF2-40B4-BE49-F238E27FC236}">
                    <a16:creationId xmlns="" xmlns:a16="http://schemas.microsoft.com/office/drawing/2014/main" id="{B5D3CC7B-B83D-4DFB-999B-F174EC19F9D5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74" name="Groep 273">
                  <a:extLst>
                    <a:ext uri="{FF2B5EF4-FFF2-40B4-BE49-F238E27FC236}">
                      <a16:creationId xmlns="" xmlns:a16="http://schemas.microsoft.com/office/drawing/2014/main" id="{FE639E5B-2343-465D-8C87-B1906F8CA6D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8" name="Rechte verbindingslijn 277">
                    <a:extLst>
                      <a:ext uri="{FF2B5EF4-FFF2-40B4-BE49-F238E27FC236}">
                        <a16:creationId xmlns="" xmlns:a16="http://schemas.microsoft.com/office/drawing/2014/main" id="{199A0F56-5CDA-4005-9759-C109B42821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9" name="Rechte verbindingslijn 278">
                    <a:extLst>
                      <a:ext uri="{FF2B5EF4-FFF2-40B4-BE49-F238E27FC236}">
                        <a16:creationId xmlns="" xmlns:a16="http://schemas.microsoft.com/office/drawing/2014/main" id="{F9F030A6-22B0-4552-BB21-512365816D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0" name="Rechte verbindingslijn 279">
                    <a:extLst>
                      <a:ext uri="{FF2B5EF4-FFF2-40B4-BE49-F238E27FC236}">
                        <a16:creationId xmlns="" xmlns:a16="http://schemas.microsoft.com/office/drawing/2014/main" id="{2A37E37B-8C8C-43B7-82C3-3B809C6D8D6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1" name="Rechte verbindingslijn 280">
                    <a:extLst>
                      <a:ext uri="{FF2B5EF4-FFF2-40B4-BE49-F238E27FC236}">
                        <a16:creationId xmlns="" xmlns:a16="http://schemas.microsoft.com/office/drawing/2014/main" id="{07FB3242-60F6-4F69-994D-16D66E1497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2" name="Rechte verbindingslijn 281">
                    <a:extLst>
                      <a:ext uri="{FF2B5EF4-FFF2-40B4-BE49-F238E27FC236}">
                        <a16:creationId xmlns="" xmlns:a16="http://schemas.microsoft.com/office/drawing/2014/main" id="{B9684888-0D3C-48D3-948C-4D330703A8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5" name="Groep 274">
                  <a:extLst>
                    <a:ext uri="{FF2B5EF4-FFF2-40B4-BE49-F238E27FC236}">
                      <a16:creationId xmlns="" xmlns:a16="http://schemas.microsoft.com/office/drawing/2014/main" id="{992AE7C7-E25A-4817-BD64-6846119BDF1A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6" name="Rechthoek 275">
                    <a:extLst>
                      <a:ext uri="{FF2B5EF4-FFF2-40B4-BE49-F238E27FC236}">
                        <a16:creationId xmlns="" xmlns:a16="http://schemas.microsoft.com/office/drawing/2014/main" id="{0101E38A-FDF4-4BDE-AE58-45F169761E0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" name="Pijl: punthaak 276">
                    <a:extLst>
                      <a:ext uri="{FF2B5EF4-FFF2-40B4-BE49-F238E27FC236}">
                        <a16:creationId xmlns="" xmlns:a16="http://schemas.microsoft.com/office/drawing/2014/main" id="{12F27F09-40E0-4910-9292-34F77190746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</p:grpSp>
          </p:grpSp>
          <p:cxnSp>
            <p:nvCxnSpPr>
              <p:cNvPr id="246" name="Rechte verbindingslijn 245">
                <a:extLst>
                  <a:ext uri="{FF2B5EF4-FFF2-40B4-BE49-F238E27FC236}">
                    <a16:creationId xmlns="" xmlns:a16="http://schemas.microsoft.com/office/drawing/2014/main" id="{4EF4F099-F721-4EB0-96CD-7C17DF18D26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7" name="Rechte verbindingslijn 246">
                <a:extLst>
                  <a:ext uri="{FF2B5EF4-FFF2-40B4-BE49-F238E27FC236}">
                    <a16:creationId xmlns="" xmlns:a16="http://schemas.microsoft.com/office/drawing/2014/main" id="{F9780716-6EC7-4F16-9491-2D53846C001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8" name="Groep 247">
                <a:extLst>
                  <a:ext uri="{FF2B5EF4-FFF2-40B4-BE49-F238E27FC236}">
                    <a16:creationId xmlns="" xmlns:a16="http://schemas.microsoft.com/office/drawing/2014/main" id="{DB3B1CEB-6164-4CE4-BA4B-3B67CE184D23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63" name="Rechthoek 262">
                  <a:extLst>
                    <a:ext uri="{FF2B5EF4-FFF2-40B4-BE49-F238E27FC236}">
                      <a16:creationId xmlns="" xmlns:a16="http://schemas.microsoft.com/office/drawing/2014/main" id="{64A1E867-B758-478E-A7B2-C7FE5E7378A2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4" name="Groep 263">
                  <a:extLst>
                    <a:ext uri="{FF2B5EF4-FFF2-40B4-BE49-F238E27FC236}">
                      <a16:creationId xmlns="" xmlns:a16="http://schemas.microsoft.com/office/drawing/2014/main" id="{8C0B03A7-3396-493F-BA49-19D8D7280B6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65" name="Groep 264">
                    <a:extLst>
                      <a:ext uri="{FF2B5EF4-FFF2-40B4-BE49-F238E27FC236}">
                        <a16:creationId xmlns="" xmlns:a16="http://schemas.microsoft.com/office/drawing/2014/main" id="{19958E73-9471-45BD-B96A-1380646340F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9" name="Rechte verbindingslijn 268">
                      <a:extLst>
                        <a:ext uri="{FF2B5EF4-FFF2-40B4-BE49-F238E27FC236}">
                          <a16:creationId xmlns="" xmlns:a16="http://schemas.microsoft.com/office/drawing/2014/main" id="{56400173-B47E-41E9-BF34-49263848B36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0" name="Rechte verbindingslijn 269">
                      <a:extLst>
                        <a:ext uri="{FF2B5EF4-FFF2-40B4-BE49-F238E27FC236}">
                          <a16:creationId xmlns="" xmlns:a16="http://schemas.microsoft.com/office/drawing/2014/main" id="{02D28067-AB78-44EB-9F6A-E4423245807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1" name="Rechte verbindingslijn 270">
                      <a:extLst>
                        <a:ext uri="{FF2B5EF4-FFF2-40B4-BE49-F238E27FC236}">
                          <a16:creationId xmlns="" xmlns:a16="http://schemas.microsoft.com/office/drawing/2014/main" id="{5491B132-F880-4FE3-854B-3A4600032A1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2" name="Rechte verbindingslijn 271">
                      <a:extLst>
                        <a:ext uri="{FF2B5EF4-FFF2-40B4-BE49-F238E27FC236}">
                          <a16:creationId xmlns="" xmlns:a16="http://schemas.microsoft.com/office/drawing/2014/main" id="{8DCB80AF-D0D5-4EA7-AC91-08EAAF82F40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3" name="Rechte verbindingslijn 272">
                      <a:extLst>
                        <a:ext uri="{FF2B5EF4-FFF2-40B4-BE49-F238E27FC236}">
                          <a16:creationId xmlns="" xmlns:a16="http://schemas.microsoft.com/office/drawing/2014/main" id="{38E4724D-57A0-471D-9FAD-2F9C93FF27A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66" name="Groep 265">
                    <a:extLst>
                      <a:ext uri="{FF2B5EF4-FFF2-40B4-BE49-F238E27FC236}">
                        <a16:creationId xmlns="" xmlns:a16="http://schemas.microsoft.com/office/drawing/2014/main" id="{72AE56EF-4F9A-451A-8F62-D314DDEA309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7" name="Rechthoek 266">
                      <a:extLst>
                        <a:ext uri="{FF2B5EF4-FFF2-40B4-BE49-F238E27FC236}">
                          <a16:creationId xmlns="" xmlns:a16="http://schemas.microsoft.com/office/drawing/2014/main" id="{ECFB63A3-9DF7-4D15-B4E2-52B4625AF8B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8" name="Pijl: punthaak 267">
                      <a:extLst>
                        <a:ext uri="{FF2B5EF4-FFF2-40B4-BE49-F238E27FC236}">
                          <a16:creationId xmlns="" xmlns:a16="http://schemas.microsoft.com/office/drawing/2014/main" id="{AC483E68-41B1-4B42-8BF2-E9D88DC9EEC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49" name="Groep 248">
                <a:extLst>
                  <a:ext uri="{FF2B5EF4-FFF2-40B4-BE49-F238E27FC236}">
                    <a16:creationId xmlns="" xmlns:a16="http://schemas.microsoft.com/office/drawing/2014/main" id="{66C28E47-F6C2-4DCA-BA93-EE2A7E6FA6D6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52" name="Rechthoek 251">
                  <a:extLst>
                    <a:ext uri="{FF2B5EF4-FFF2-40B4-BE49-F238E27FC236}">
                      <a16:creationId xmlns="" xmlns:a16="http://schemas.microsoft.com/office/drawing/2014/main" id="{05CF0F82-B644-4DB4-8860-58DB64BD72F1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3" name="Groep 252">
                  <a:extLst>
                    <a:ext uri="{FF2B5EF4-FFF2-40B4-BE49-F238E27FC236}">
                      <a16:creationId xmlns="" xmlns:a16="http://schemas.microsoft.com/office/drawing/2014/main" id="{0490AD00-D186-40AB-94FA-FC62C870265B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54" name="Groep 253">
                    <a:extLst>
                      <a:ext uri="{FF2B5EF4-FFF2-40B4-BE49-F238E27FC236}">
                        <a16:creationId xmlns="" xmlns:a16="http://schemas.microsoft.com/office/drawing/2014/main" id="{3F26BF2E-CB1D-4A33-A389-4159A62F3D3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8" name="Rechte verbindingslijn 257">
                      <a:extLst>
                        <a:ext uri="{FF2B5EF4-FFF2-40B4-BE49-F238E27FC236}">
                          <a16:creationId xmlns="" xmlns:a16="http://schemas.microsoft.com/office/drawing/2014/main" id="{D6E5114E-150F-4E0F-AEAD-DC015F82D4C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9" name="Rechte verbindingslijn 258">
                      <a:extLst>
                        <a:ext uri="{FF2B5EF4-FFF2-40B4-BE49-F238E27FC236}">
                          <a16:creationId xmlns="" xmlns:a16="http://schemas.microsoft.com/office/drawing/2014/main" id="{7E5B1ADB-8F4D-4717-986C-984ACE35179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0" name="Rechte verbindingslijn 259">
                      <a:extLst>
                        <a:ext uri="{FF2B5EF4-FFF2-40B4-BE49-F238E27FC236}">
                          <a16:creationId xmlns="" xmlns:a16="http://schemas.microsoft.com/office/drawing/2014/main" id="{97CFC09C-F2EB-4B07-AF29-4D2F7DE65C0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1" name="Rechte verbindingslijn 260">
                      <a:extLst>
                        <a:ext uri="{FF2B5EF4-FFF2-40B4-BE49-F238E27FC236}">
                          <a16:creationId xmlns="" xmlns:a16="http://schemas.microsoft.com/office/drawing/2014/main" id="{949CF006-A9DD-42EC-A1D7-BA1216945D9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2" name="Rechte verbindingslijn 261">
                      <a:extLst>
                        <a:ext uri="{FF2B5EF4-FFF2-40B4-BE49-F238E27FC236}">
                          <a16:creationId xmlns="" xmlns:a16="http://schemas.microsoft.com/office/drawing/2014/main" id="{7496DD63-D8E5-423C-BCFE-A2C8E68451C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5" name="Groep 254">
                    <a:extLst>
                      <a:ext uri="{FF2B5EF4-FFF2-40B4-BE49-F238E27FC236}">
                        <a16:creationId xmlns="" xmlns:a16="http://schemas.microsoft.com/office/drawing/2014/main" id="{E710C44C-D381-40F8-8A36-18C2266BF0F1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6" name="Rechthoek 255">
                      <a:extLst>
                        <a:ext uri="{FF2B5EF4-FFF2-40B4-BE49-F238E27FC236}">
                          <a16:creationId xmlns="" xmlns:a16="http://schemas.microsoft.com/office/drawing/2014/main" id="{AFE5850D-A16F-4D6B-A39A-CB07386AE57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7" name="Pijl: punthaak 256">
                      <a:extLst>
                        <a:ext uri="{FF2B5EF4-FFF2-40B4-BE49-F238E27FC236}">
                          <a16:creationId xmlns="" xmlns:a16="http://schemas.microsoft.com/office/drawing/2014/main" id="{0D6778C2-8590-4BAA-8F11-D086BE44E200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250" name="Rechthoek 249">
                <a:extLst>
                  <a:ext uri="{FF2B5EF4-FFF2-40B4-BE49-F238E27FC236}">
                    <a16:creationId xmlns="" xmlns:a16="http://schemas.microsoft.com/office/drawing/2014/main" id="{4F5EC1EB-151E-406C-9F3D-840C8CF1943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51" name="Rechthoek 250">
                <a:extLst>
                  <a:ext uri="{FF2B5EF4-FFF2-40B4-BE49-F238E27FC236}">
                    <a16:creationId xmlns="" xmlns:a16="http://schemas.microsoft.com/office/drawing/2014/main" id="{28CF70BF-B016-4338-B51C-0BDE60285A7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29" name="Rechte verbindingslijn 228">
              <a:extLst>
                <a:ext uri="{FF2B5EF4-FFF2-40B4-BE49-F238E27FC236}">
                  <a16:creationId xmlns="" xmlns:a16="http://schemas.microsoft.com/office/drawing/2014/main" id="{3D2F2295-1C33-4544-9B33-C24D560EE2C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230" name="Rechthoek 229">
              <a:extLst>
                <a:ext uri="{FF2B5EF4-FFF2-40B4-BE49-F238E27FC236}">
                  <a16:creationId xmlns="" xmlns:a16="http://schemas.microsoft.com/office/drawing/2014/main" id="{F9050F09-F612-4B16-AAED-9C419F352898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endParaRPr lang="nl-NL" sz="1100" b="0" i="0" kern="120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1" name="Ovaal 230">
              <a:extLst>
                <a:ext uri="{FF2B5EF4-FFF2-40B4-BE49-F238E27FC236}">
                  <a16:creationId xmlns="" xmlns:a16="http://schemas.microsoft.com/office/drawing/2014/main" id="{4E59B54A-6996-447A-BBFC-8D715B010B6A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32" name="Rechthoek 231">
              <a:extLst>
                <a:ext uri="{FF2B5EF4-FFF2-40B4-BE49-F238E27FC236}">
                  <a16:creationId xmlns="" xmlns:a16="http://schemas.microsoft.com/office/drawing/2014/main" id="{A37E5ABA-AC69-419B-ADBB-A013A25F2F10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1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Muller Regular" pitchFamily="50" charset="0"/>
                <a:buChar char="−"/>
                <a:tabLst>
                  <a:tab pos="361950" algn="l"/>
                </a:tabLst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#1</a:t>
              </a:r>
            </a:p>
          </p:txBody>
        </p:sp>
        <p:sp>
          <p:nvSpPr>
            <p:cNvPr id="233" name="Ovaal 232">
              <a:extLst>
                <a:ext uri="{FF2B5EF4-FFF2-40B4-BE49-F238E27FC236}">
                  <a16:creationId xmlns="" xmlns:a16="http://schemas.microsoft.com/office/drawing/2014/main" id="{28FEECFA-F903-4A53-A5C0-1B11DC3385B5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34" name="Rechthoek 233">
              <a:extLst>
                <a:ext uri="{FF2B5EF4-FFF2-40B4-BE49-F238E27FC236}">
                  <a16:creationId xmlns="" xmlns:a16="http://schemas.microsoft.com/office/drawing/2014/main" id="{8849D6FE-4A06-4C3A-BDEA-2CC38FD6FC24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2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#2</a:t>
              </a:r>
            </a:p>
          </p:txBody>
        </p:sp>
        <p:sp>
          <p:nvSpPr>
            <p:cNvPr id="235" name="Ovaal 234">
              <a:extLst>
                <a:ext uri="{FF2B5EF4-FFF2-40B4-BE49-F238E27FC236}">
                  <a16:creationId xmlns="" xmlns:a16="http://schemas.microsoft.com/office/drawing/2014/main" id="{DCB7C367-94E0-4983-A12F-24A679F45AD4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36" name="Rechthoek 235">
              <a:extLst>
                <a:ext uri="{FF2B5EF4-FFF2-40B4-BE49-F238E27FC236}">
                  <a16:creationId xmlns="" xmlns:a16="http://schemas.microsoft.com/office/drawing/2014/main" id="{9FB9DB78-4694-4B14-8402-C788424331CB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237" name="Ovaal 236">
              <a:extLst>
                <a:ext uri="{FF2B5EF4-FFF2-40B4-BE49-F238E27FC236}">
                  <a16:creationId xmlns="" xmlns:a16="http://schemas.microsoft.com/office/drawing/2014/main" id="{CB4D670B-6D01-476F-9C58-F4F3DEF3B9DF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38" name="Rechthoek 237">
              <a:extLst>
                <a:ext uri="{FF2B5EF4-FFF2-40B4-BE49-F238E27FC236}">
                  <a16:creationId xmlns="" xmlns:a16="http://schemas.microsoft.com/office/drawing/2014/main" id="{C47FE66E-BCDD-413A-97B4-6BA8E9E0F4BB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Tx/>
                <a:buNone/>
                <a:tabLst/>
                <a:defRPr/>
              </a:pPr>
              <a:r>
                <a:rPr lang="nl-NL" sz="1800" b="0" i="0" kern="1200" cap="none" baseline="0" noProof="0" dirty="0">
                  <a:solidFill>
                    <a:schemeClr val="accent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Header</a:t>
              </a:r>
            </a:p>
          </p:txBody>
        </p:sp>
        <p:sp>
          <p:nvSpPr>
            <p:cNvPr id="239" name="Rechthoek 238">
              <a:extLst>
                <a:ext uri="{FF2B5EF4-FFF2-40B4-BE49-F238E27FC236}">
                  <a16:creationId xmlns="" xmlns:a16="http://schemas.microsoft.com/office/drawing/2014/main" id="{2293303D-55B5-43E4-B429-AC2BE3CDF4B4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  <p:grpSp>
        <p:nvGrpSpPr>
          <p:cNvPr id="295" name="Instructie">
            <a:extLst>
              <a:ext uri="{FF2B5EF4-FFF2-40B4-BE49-F238E27FC236}">
                <a16:creationId xmlns="" xmlns:a16="http://schemas.microsoft.com/office/drawing/2014/main" id="{90A39E37-E833-44C8-9A72-0D11F01BD723}"/>
              </a:ext>
            </a:extLst>
          </p:cNvPr>
          <p:cNvGrpSpPr/>
          <p:nvPr userDrawn="1"/>
        </p:nvGrpSpPr>
        <p:grpSpPr>
          <a:xfrm>
            <a:off x="12391601" y="0"/>
            <a:ext cx="3183678" cy="5340257"/>
            <a:chOff x="12391601" y="0"/>
            <a:chExt cx="3183678" cy="5340257"/>
          </a:xfrm>
        </p:grpSpPr>
        <p:grpSp>
          <p:nvGrpSpPr>
            <p:cNvPr id="296" name="Meer informatie">
              <a:extLst>
                <a:ext uri="{FF2B5EF4-FFF2-40B4-BE49-F238E27FC236}">
                  <a16:creationId xmlns="" xmlns:a16="http://schemas.microsoft.com/office/drawing/2014/main" id="{3568C69B-AE7F-4398-8DBD-B784448626FE}"/>
                </a:ext>
              </a:extLst>
            </p:cNvPr>
            <p:cNvGrpSpPr/>
            <p:nvPr userDrawn="1"/>
          </p:nvGrpSpPr>
          <p:grpSpPr>
            <a:xfrm>
              <a:off x="12396764" y="4556984"/>
              <a:ext cx="3178515" cy="783273"/>
              <a:chOff x="-3741486" y="3386444"/>
              <a:chExt cx="3178515" cy="783273"/>
            </a:xfrm>
          </p:grpSpPr>
          <p:sp>
            <p:nvSpPr>
              <p:cNvPr id="336" name="Freeform 101">
                <a:extLst>
                  <a:ext uri="{FF2B5EF4-FFF2-40B4-BE49-F238E27FC236}">
                    <a16:creationId xmlns="" xmlns:a16="http://schemas.microsoft.com/office/drawing/2014/main" id="{0749D4FC-719B-4560-8733-3B3C4DCE65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337" name="Rechthoek 336">
                <a:extLst>
                  <a:ext uri="{FF2B5EF4-FFF2-40B4-BE49-F238E27FC236}">
                    <a16:creationId xmlns="" xmlns:a16="http://schemas.microsoft.com/office/drawing/2014/main" id="{396BA4AF-D06F-476F-A3C3-34A8828035C7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338" name="Rechte verbindingslijn 337">
                <a:extLst>
                  <a:ext uri="{FF2B5EF4-FFF2-40B4-BE49-F238E27FC236}">
                    <a16:creationId xmlns="" xmlns:a16="http://schemas.microsoft.com/office/drawing/2014/main" id="{0700C793-997C-4D66-BAEE-611D1908DA1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297" name="Rechthoek 296">
              <a:extLst>
                <a:ext uri="{FF2B5EF4-FFF2-40B4-BE49-F238E27FC236}">
                  <a16:creationId xmlns="" xmlns:a16="http://schemas.microsoft.com/office/drawing/2014/main" id="{6B5C7144-CB40-455E-96D6-4A0139788F03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Oswald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298" name="Ovaal 297">
              <a:extLst>
                <a:ext uri="{FF2B5EF4-FFF2-40B4-BE49-F238E27FC236}">
                  <a16:creationId xmlns="" xmlns:a16="http://schemas.microsoft.com/office/drawing/2014/main" id="{2BB4391E-C4C9-493F-9709-7F06857BA189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99" name="Rechte verbindingslijn 298">
              <a:extLst>
                <a:ext uri="{FF2B5EF4-FFF2-40B4-BE49-F238E27FC236}">
                  <a16:creationId xmlns="" xmlns:a16="http://schemas.microsoft.com/office/drawing/2014/main" id="{A862D6A4-78C4-4D6B-AB9A-02C61C73266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cxnSp>
          <p:nvCxnSpPr>
            <p:cNvPr id="300" name="Rechte verbindingslijn 299">
              <a:extLst>
                <a:ext uri="{FF2B5EF4-FFF2-40B4-BE49-F238E27FC236}">
                  <a16:creationId xmlns="" xmlns:a16="http://schemas.microsoft.com/office/drawing/2014/main" id="{7048D450-4A59-41AC-8044-573CC7EB1A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301" name="Rechthoek 300">
              <a:extLst>
                <a:ext uri="{FF2B5EF4-FFF2-40B4-BE49-F238E27FC236}">
                  <a16:creationId xmlns="" xmlns:a16="http://schemas.microsoft.com/office/drawing/2014/main" id="{09627480-6AFE-4413-B100-828B71530DA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cs typeface="Segoe UI Light" panose="020B0502040204020203" pitchFamily="34" charset="0"/>
              </a:endParaRPr>
            </a:p>
          </p:txBody>
        </p:sp>
        <p:cxnSp>
          <p:nvCxnSpPr>
            <p:cNvPr id="302" name="Rechte verbindingslijn 301">
              <a:extLst>
                <a:ext uri="{FF2B5EF4-FFF2-40B4-BE49-F238E27FC236}">
                  <a16:creationId xmlns="" xmlns:a16="http://schemas.microsoft.com/office/drawing/2014/main" id="{99118098-3C27-4884-8D52-9273FB6804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303" name="Ovaal 302">
              <a:extLst>
                <a:ext uri="{FF2B5EF4-FFF2-40B4-BE49-F238E27FC236}">
                  <a16:creationId xmlns="" xmlns:a16="http://schemas.microsoft.com/office/drawing/2014/main" id="{EF6D5ED8-0E3A-4F55-A09E-E4240816946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04" name="Rechthoek 303">
              <a:extLst>
                <a:ext uri="{FF2B5EF4-FFF2-40B4-BE49-F238E27FC236}">
                  <a16:creationId xmlns="" xmlns:a16="http://schemas.microsoft.com/office/drawing/2014/main" id="{09E22369-BD81-47C7-A077-E742B987B751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cs typeface="Segoe UI Light" panose="020B0502040204020203" pitchFamily="34" charset="0"/>
              </a:endParaRPr>
            </a:p>
          </p:txBody>
        </p:sp>
        <p:grpSp>
          <p:nvGrpSpPr>
            <p:cNvPr id="305" name="Groep 304">
              <a:extLst>
                <a:ext uri="{FF2B5EF4-FFF2-40B4-BE49-F238E27FC236}">
                  <a16:creationId xmlns="" xmlns:a16="http://schemas.microsoft.com/office/drawing/2014/main" id="{289BC3A3-C79D-499D-8E1A-4C8C95AC2048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33" name="Rechthoek 332">
                <a:extLst>
                  <a:ext uri="{FF2B5EF4-FFF2-40B4-BE49-F238E27FC236}">
                    <a16:creationId xmlns="" xmlns:a16="http://schemas.microsoft.com/office/drawing/2014/main" id="{61AD2DC8-9372-42A3-8332-239E74398151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334" name="Rechte verbindingslijn 333">
                <a:extLst>
                  <a:ext uri="{FF2B5EF4-FFF2-40B4-BE49-F238E27FC236}">
                    <a16:creationId xmlns="" xmlns:a16="http://schemas.microsoft.com/office/drawing/2014/main" id="{F767F0BA-9B42-45FE-9354-0604C1DA71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35" name="Gelijkbenige driehoek 334">
                <a:extLst>
                  <a:ext uri="{FF2B5EF4-FFF2-40B4-BE49-F238E27FC236}">
                    <a16:creationId xmlns="" xmlns:a16="http://schemas.microsoft.com/office/drawing/2014/main" id="{76B6326A-9ADE-4677-A820-DE3B68A6ADE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grpSp>
          <p:nvGrpSpPr>
            <p:cNvPr id="306" name="Groep 305">
              <a:extLst>
                <a:ext uri="{FF2B5EF4-FFF2-40B4-BE49-F238E27FC236}">
                  <a16:creationId xmlns="" xmlns:a16="http://schemas.microsoft.com/office/drawing/2014/main" id="{150FF028-871E-4355-953E-2F1C1D884C43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27" name="Rechthoek 326">
                <a:extLst>
                  <a:ext uri="{FF2B5EF4-FFF2-40B4-BE49-F238E27FC236}">
                    <a16:creationId xmlns="" xmlns:a16="http://schemas.microsoft.com/office/drawing/2014/main" id="{EDDE4C94-6382-4AA0-A9FB-29CBD45EEC7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C0C0C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al 327">
                <a:extLst>
                  <a:ext uri="{FF2B5EF4-FFF2-40B4-BE49-F238E27FC236}">
                    <a16:creationId xmlns="" xmlns:a16="http://schemas.microsoft.com/office/drawing/2014/main" id="{5E729FDF-36B7-4A8A-A882-815E2753BE95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29" name="Vrije vorm: vorm 328">
                <a:extLst>
                  <a:ext uri="{FF2B5EF4-FFF2-40B4-BE49-F238E27FC236}">
                    <a16:creationId xmlns="" xmlns:a16="http://schemas.microsoft.com/office/drawing/2014/main" id="{B8CBD397-BB06-4275-9924-31A3382AFD4E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30" name="Rechthoek: afgeronde hoeken 329">
                <a:extLst>
                  <a:ext uri="{FF2B5EF4-FFF2-40B4-BE49-F238E27FC236}">
                    <a16:creationId xmlns="" xmlns:a16="http://schemas.microsoft.com/office/drawing/2014/main" id="{B558A250-F406-41BC-B1C5-BFD71F33891F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331" name="Rechte verbindingslijn 330">
                <a:extLst>
                  <a:ext uri="{FF2B5EF4-FFF2-40B4-BE49-F238E27FC236}">
                    <a16:creationId xmlns="" xmlns:a16="http://schemas.microsoft.com/office/drawing/2014/main" id="{0FAD93F8-1F21-4806-B378-63E98AA88E6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</p:cxnSp>
          <p:cxnSp>
            <p:nvCxnSpPr>
              <p:cNvPr id="332" name="Rechte verbindingslijn 331">
                <a:extLst>
                  <a:ext uri="{FF2B5EF4-FFF2-40B4-BE49-F238E27FC236}">
                    <a16:creationId xmlns="" xmlns:a16="http://schemas.microsoft.com/office/drawing/2014/main" id="{F02055B3-1992-4FDD-8AF3-A4F85B367957}"/>
                  </a:ext>
                </a:extLst>
              </p:cNvPr>
              <p:cNvCxnSpPr>
                <a:cxnSpLocks/>
                <a:stCxn id="330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</p:cxnSp>
        </p:grpSp>
        <p:sp>
          <p:nvSpPr>
            <p:cNvPr id="307" name="Ovaal 306">
              <a:extLst>
                <a:ext uri="{FF2B5EF4-FFF2-40B4-BE49-F238E27FC236}">
                  <a16:creationId xmlns="" xmlns:a16="http://schemas.microsoft.com/office/drawing/2014/main" id="{7F0F4D52-E5C3-4639-8433-A7842CF26FBB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08" name="Rechthoek 307">
              <a:extLst>
                <a:ext uri="{FF2B5EF4-FFF2-40B4-BE49-F238E27FC236}">
                  <a16:creationId xmlns="" xmlns:a16="http://schemas.microsoft.com/office/drawing/2014/main" id="{BD95AB44-3864-43F1-8487-539F0B7DFAE3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cs typeface="Segoe UI Light" panose="020B0502040204020203" pitchFamily="34" charset="0"/>
              </a:endParaRPr>
            </a:p>
          </p:txBody>
        </p:sp>
        <p:cxnSp>
          <p:nvCxnSpPr>
            <p:cNvPr id="309" name="Rechte verbindingslijn 308">
              <a:extLst>
                <a:ext uri="{FF2B5EF4-FFF2-40B4-BE49-F238E27FC236}">
                  <a16:creationId xmlns="" xmlns:a16="http://schemas.microsoft.com/office/drawing/2014/main" id="{C6523732-FBA9-40D9-8A8B-45624383F1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310" name="Groep 309">
              <a:extLst>
                <a:ext uri="{FF2B5EF4-FFF2-40B4-BE49-F238E27FC236}">
                  <a16:creationId xmlns="" xmlns:a16="http://schemas.microsoft.com/office/drawing/2014/main" id="{CB2A20D3-8672-4C8F-9656-57F6A015E57A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311" name="Groep 310">
                <a:extLst>
                  <a:ext uri="{FF2B5EF4-FFF2-40B4-BE49-F238E27FC236}">
                    <a16:creationId xmlns="" xmlns:a16="http://schemas.microsoft.com/office/drawing/2014/main" id="{7348CC6C-8D75-45F1-9C22-01C0CE232A89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14" name="Groep 313">
                  <a:extLst>
                    <a:ext uri="{FF2B5EF4-FFF2-40B4-BE49-F238E27FC236}">
                      <a16:creationId xmlns="" xmlns:a16="http://schemas.microsoft.com/office/drawing/2014/main" id="{6E1DC8C2-7BD8-44B4-9B47-967E00D274DD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321" name="Groep 320">
                    <a:extLst>
                      <a:ext uri="{FF2B5EF4-FFF2-40B4-BE49-F238E27FC236}">
                        <a16:creationId xmlns="" xmlns:a16="http://schemas.microsoft.com/office/drawing/2014/main" id="{FA38B19D-7428-4E8E-9F22-CDDD9062899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324" name="Rechthoek 323">
                      <a:extLst>
                        <a:ext uri="{FF2B5EF4-FFF2-40B4-BE49-F238E27FC236}">
                          <a16:creationId xmlns="" xmlns:a16="http://schemas.microsoft.com/office/drawing/2014/main" id="{E5768138-2896-43F2-AF78-E88EF07259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5" name="Rechthoek 324">
                      <a:extLst>
                        <a:ext uri="{FF2B5EF4-FFF2-40B4-BE49-F238E27FC236}">
                          <a16:creationId xmlns="" xmlns:a16="http://schemas.microsoft.com/office/drawing/2014/main" id="{9027C64D-B128-4DDD-B1FC-0CE216F869B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6" name="Ovaal 325">
                      <a:extLst>
                        <a:ext uri="{FF2B5EF4-FFF2-40B4-BE49-F238E27FC236}">
                          <a16:creationId xmlns="" xmlns:a16="http://schemas.microsoft.com/office/drawing/2014/main" id="{E67136D7-2BA0-41E5-BF72-C8CFB3FD55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322" name="Afbeelding 321">
                    <a:extLst>
                      <a:ext uri="{FF2B5EF4-FFF2-40B4-BE49-F238E27FC236}">
                        <a16:creationId xmlns="" xmlns:a16="http://schemas.microsoft.com/office/drawing/2014/main" id="{F6175CCC-965C-4908-8112-0E06E27FF55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23" name="Afbeelding 322">
                    <a:extLst>
                      <a:ext uri="{FF2B5EF4-FFF2-40B4-BE49-F238E27FC236}">
                        <a16:creationId xmlns="" xmlns:a16="http://schemas.microsoft.com/office/drawing/2014/main" id="{4E3AF191-428C-4AA2-8D35-F00F99DDD34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15" name="Groep 314">
                  <a:extLst>
                    <a:ext uri="{FF2B5EF4-FFF2-40B4-BE49-F238E27FC236}">
                      <a16:creationId xmlns="" xmlns:a16="http://schemas.microsoft.com/office/drawing/2014/main" id="{2950A237-5C75-4BCB-8BEE-185AA407B6A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19" name="Rechthoek 318">
                    <a:extLst>
                      <a:ext uri="{FF2B5EF4-FFF2-40B4-BE49-F238E27FC236}">
                        <a16:creationId xmlns="" xmlns:a16="http://schemas.microsoft.com/office/drawing/2014/main" id="{B4D878B9-43BE-450F-A5A1-7976D9D4E2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0" name="Rechthoek 319">
                    <a:extLst>
                      <a:ext uri="{FF2B5EF4-FFF2-40B4-BE49-F238E27FC236}">
                        <a16:creationId xmlns="" xmlns:a16="http://schemas.microsoft.com/office/drawing/2014/main" id="{19B1FD2C-322A-4A58-B752-C6C1EADAD5B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6" name="Groep 315">
                  <a:extLst>
                    <a:ext uri="{FF2B5EF4-FFF2-40B4-BE49-F238E27FC236}">
                      <a16:creationId xmlns="" xmlns:a16="http://schemas.microsoft.com/office/drawing/2014/main" id="{E95696CF-D1D2-48BB-AAC0-1AD7BCBDDBC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17" name="Rechthoek 316">
                    <a:extLst>
                      <a:ext uri="{FF2B5EF4-FFF2-40B4-BE49-F238E27FC236}">
                        <a16:creationId xmlns="" xmlns:a16="http://schemas.microsoft.com/office/drawing/2014/main" id="{B8695033-777F-4B14-9AB4-C3DC29B2DA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8" name="Rechthoek 317">
                    <a:extLst>
                      <a:ext uri="{FF2B5EF4-FFF2-40B4-BE49-F238E27FC236}">
                        <a16:creationId xmlns="" xmlns:a16="http://schemas.microsoft.com/office/drawing/2014/main" id="{3C4C93F8-FCF3-44C0-9349-C70C3B925C6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12" name="Rechthoek 311">
                <a:extLst>
                  <a:ext uri="{FF2B5EF4-FFF2-40B4-BE49-F238E27FC236}">
                    <a16:creationId xmlns="" xmlns:a16="http://schemas.microsoft.com/office/drawing/2014/main" id="{ED6F0401-59E7-4378-86EA-184281322491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13" name="Gelijkbenige driehoek 312">
                <a:extLst>
                  <a:ext uri="{FF2B5EF4-FFF2-40B4-BE49-F238E27FC236}">
                    <a16:creationId xmlns="" xmlns:a16="http://schemas.microsoft.com/office/drawing/2014/main" id="{8EBA9762-C81E-4EDB-B5AC-F99364FEEDF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3" name="Tijdelijke aanduiding voor afbeelding 132">
            <a:extLst>
              <a:ext uri="{FF2B5EF4-FFF2-40B4-BE49-F238E27FC236}">
                <a16:creationId xmlns="" xmlns:a16="http://schemas.microsoft.com/office/drawing/2014/main" id="{1F5F7A5F-C718-460B-A2E5-2A02CD88A1CA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79600" y="-12744"/>
            <a:ext cx="7412401" cy="6870744"/>
          </a:xfrm>
          <a:custGeom>
            <a:avLst/>
            <a:gdLst>
              <a:gd name="connsiteX0" fmla="*/ 0 w 7412401"/>
              <a:gd name="connsiteY0" fmla="*/ 0 h 6870744"/>
              <a:gd name="connsiteX1" fmla="*/ 1496400 w 7412401"/>
              <a:gd name="connsiteY1" fmla="*/ 0 h 6870744"/>
              <a:gd name="connsiteX2" fmla="*/ 2992583 w 7412401"/>
              <a:gd name="connsiteY2" fmla="*/ 0 h 6870744"/>
              <a:gd name="connsiteX3" fmla="*/ 3914024 w 7412401"/>
              <a:gd name="connsiteY3" fmla="*/ 0 h 6870744"/>
              <a:gd name="connsiteX4" fmla="*/ 4009558 w 7412401"/>
              <a:gd name="connsiteY4" fmla="*/ 0 h 6870744"/>
              <a:gd name="connsiteX5" fmla="*/ 7412401 w 7412401"/>
              <a:gd name="connsiteY5" fmla="*/ 0 h 6870744"/>
              <a:gd name="connsiteX6" fmla="*/ 7412401 w 7412401"/>
              <a:gd name="connsiteY6" fmla="*/ 5573918 h 6870744"/>
              <a:gd name="connsiteX7" fmla="*/ 4761522 w 7412401"/>
              <a:gd name="connsiteY7" fmla="*/ 6870744 h 6870744"/>
              <a:gd name="connsiteX8" fmla="*/ 4009558 w 7412401"/>
              <a:gd name="connsiteY8" fmla="*/ 6870744 h 6870744"/>
              <a:gd name="connsiteX9" fmla="*/ 3914024 w 7412401"/>
              <a:gd name="connsiteY9" fmla="*/ 6870744 h 6870744"/>
              <a:gd name="connsiteX10" fmla="*/ 2992583 w 7412401"/>
              <a:gd name="connsiteY10" fmla="*/ 6870744 h 6870744"/>
              <a:gd name="connsiteX11" fmla="*/ 1496400 w 7412401"/>
              <a:gd name="connsiteY11" fmla="*/ 6870744 h 6870744"/>
              <a:gd name="connsiteX12" fmla="*/ 0 w 7412401"/>
              <a:gd name="connsiteY12" fmla="*/ 6870744 h 687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412401" h="6870744">
                <a:moveTo>
                  <a:pt x="0" y="0"/>
                </a:moveTo>
                <a:lnTo>
                  <a:pt x="1496400" y="0"/>
                </a:lnTo>
                <a:lnTo>
                  <a:pt x="2992583" y="0"/>
                </a:lnTo>
                <a:lnTo>
                  <a:pt x="3914024" y="0"/>
                </a:lnTo>
                <a:lnTo>
                  <a:pt x="4009558" y="0"/>
                </a:lnTo>
                <a:lnTo>
                  <a:pt x="7412401" y="0"/>
                </a:lnTo>
                <a:lnTo>
                  <a:pt x="7412401" y="5573918"/>
                </a:lnTo>
                <a:lnTo>
                  <a:pt x="4761522" y="6870744"/>
                </a:lnTo>
                <a:lnTo>
                  <a:pt x="4009558" y="6870744"/>
                </a:lnTo>
                <a:lnTo>
                  <a:pt x="3914024" y="6870744"/>
                </a:lnTo>
                <a:lnTo>
                  <a:pt x="2992583" y="6870744"/>
                </a:lnTo>
                <a:lnTo>
                  <a:pt x="1496400" y="6870744"/>
                </a:lnTo>
                <a:lnTo>
                  <a:pt x="0" y="68707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</a:t>
            </a:r>
            <a:r>
              <a:rPr lang="nl-NL" noProof="0" dirty="0"/>
              <a:t>icoon</a:t>
            </a:r>
            <a:r>
              <a:rPr lang="nl-NL" dirty="0"/>
              <a:t> om </a:t>
            </a:r>
            <a:br>
              <a:rPr lang="nl-NL" dirty="0"/>
            </a:br>
            <a:r>
              <a:rPr lang="nl-NL" dirty="0"/>
              <a:t>een afbeelding in te laden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="" xmlns:a16="http://schemas.microsoft.com/office/drawing/2014/main" id="{33D9DEFB-710C-439B-A046-1F8CFC5B1AE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1059656" y="6151701"/>
            <a:ext cx="3361244" cy="365125"/>
          </a:xfrm>
        </p:spPr>
        <p:txBody>
          <a:bodyPr/>
          <a:lstStyle/>
          <a:p>
            <a:r>
              <a:rPr lang="nl-NL"/>
              <a:t>Plaats hier je voettekst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C66F2B2F-8C3B-4561-951D-54DA9B381934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B7CEBB27-98E9-4921-9F49-92E8AE9A66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7" name="Tijdelijke aanduiding voor afbeelding 2">
            <a:extLst>
              <a:ext uri="{FF2B5EF4-FFF2-40B4-BE49-F238E27FC236}">
                <a16:creationId xmlns="" xmlns:a16="http://schemas.microsoft.com/office/drawing/2014/main" id="{B29FF99C-6E46-425D-B0A9-3C290C959991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744200" y="6298855"/>
            <a:ext cx="1326314" cy="496800"/>
          </a:xfrm>
          <a:noFill/>
        </p:spPr>
        <p:txBody>
          <a:bodyPr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nl-NL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230149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8500" y="741500"/>
            <a:ext cx="3722400" cy="639240"/>
          </a:xfrm>
        </p:spPr>
        <p:txBody>
          <a:bodyPr lIns="0" tIns="0" rIns="0" bIns="0"/>
          <a:lstStyle>
            <a:lvl1pPr>
              <a:defRPr cap="none" baseline="0"/>
            </a:lvl1pPr>
          </a:lstStyle>
          <a:p>
            <a:r>
              <a:rPr lang="nl-NL" dirty="0"/>
              <a:t>Klik hier om je titel te plaatsen max. 2 regels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1728377"/>
            <a:ext cx="3722400" cy="4069793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 marL="446088" marR="0" indent="-265113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Tx/>
              <a:buFont typeface="+mj-lt"/>
              <a:buAutoNum type="alphaLcPeriod"/>
              <a:tabLst/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2"/>
            <a:r>
              <a:rPr lang="nl-NL" dirty="0"/>
              <a:t>Sub-sub 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Header</a:t>
            </a:r>
          </a:p>
          <a:p>
            <a:pPr lvl="5"/>
            <a:r>
              <a:rPr lang="nl-NL" dirty="0"/>
              <a:t>Opsomming</a:t>
            </a:r>
          </a:p>
          <a:p>
            <a:pPr marL="446088" marR="0" lvl="6" indent="-265113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Tx/>
              <a:buFont typeface="+mj-lt"/>
              <a:buAutoNum type="alphaLcPeriod"/>
              <a:tabLst/>
              <a:defRPr/>
            </a:pPr>
            <a:r>
              <a:rPr lang="nl-NL" sz="1400" b="0" i="0" kern="120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Alfabet onder opsomming</a:t>
            </a:r>
          </a:p>
          <a:p>
            <a:pPr lvl="7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onder opsomming</a:t>
            </a:r>
          </a:p>
          <a:p>
            <a:pPr lvl="8"/>
            <a:r>
              <a:rPr lang="nl-NL" dirty="0"/>
              <a:t>Italic tekst</a:t>
            </a:r>
          </a:p>
        </p:txBody>
      </p:sp>
      <p:sp>
        <p:nvSpPr>
          <p:cNvPr id="10" name="Tekstvak 9"/>
          <p:cNvSpPr txBox="1"/>
          <p:nvPr userDrawn="1"/>
        </p:nvSpPr>
        <p:spPr>
          <a:xfrm>
            <a:off x="-3150" y="-537023"/>
            <a:ext cx="1219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4x image </a:t>
            </a:r>
            <a:r>
              <a:rPr lang="nl-NL" sz="1400" b="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slide</a:t>
            </a:r>
            <a:endParaRPr lang="nl-NL" sz="1400" b="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14" name="Instructie">
            <a:extLst>
              <a:ext uri="{FF2B5EF4-FFF2-40B4-BE49-F238E27FC236}">
                <a16:creationId xmlns="" xmlns:a16="http://schemas.microsoft.com/office/drawing/2014/main" id="{ABA7A3D1-9428-4759-A268-7DAF19C11993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215" name="Rechte verbindingslijn 214">
              <a:extLst>
                <a:ext uri="{FF2B5EF4-FFF2-40B4-BE49-F238E27FC236}">
                  <a16:creationId xmlns="" xmlns:a16="http://schemas.microsoft.com/office/drawing/2014/main" id="{27E83405-B787-4003-AF0A-EFD40F2728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216" name="Ovaal 215">
              <a:extLst>
                <a:ext uri="{FF2B5EF4-FFF2-40B4-BE49-F238E27FC236}">
                  <a16:creationId xmlns="" xmlns:a16="http://schemas.microsoft.com/office/drawing/2014/main" id="{4F8EDC6D-830C-4437-A368-3527EF8C63DC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7" name="Rechthoek 216">
              <a:extLst>
                <a:ext uri="{FF2B5EF4-FFF2-40B4-BE49-F238E27FC236}">
                  <a16:creationId xmlns="" xmlns:a16="http://schemas.microsoft.com/office/drawing/2014/main" id="{8E65257E-883B-4A1B-93B1-10E9FBE84C81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28600" marR="0" lvl="5" indent="-228600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Opsomming</a:t>
              </a:r>
            </a:p>
          </p:txBody>
        </p:sp>
        <p:sp>
          <p:nvSpPr>
            <p:cNvPr id="218" name="Ovaal 217">
              <a:extLst>
                <a:ext uri="{FF2B5EF4-FFF2-40B4-BE49-F238E27FC236}">
                  <a16:creationId xmlns="" xmlns:a16="http://schemas.microsoft.com/office/drawing/2014/main" id="{125F5799-2AC4-4632-937B-B38D1A5BCE86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9" name="Rechthoek 218">
              <a:extLst>
                <a:ext uri="{FF2B5EF4-FFF2-40B4-BE49-F238E27FC236}">
                  <a16:creationId xmlns="" xmlns:a16="http://schemas.microsoft.com/office/drawing/2014/main" id="{79DEB850-6274-4894-9C54-4805C74757AF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6" indent="-265113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Alfabet onder opsomming</a:t>
              </a:r>
            </a:p>
          </p:txBody>
        </p:sp>
        <p:sp>
          <p:nvSpPr>
            <p:cNvPr id="220" name="Ovaal 219">
              <a:extLst>
                <a:ext uri="{FF2B5EF4-FFF2-40B4-BE49-F238E27FC236}">
                  <a16:creationId xmlns="" xmlns:a16="http://schemas.microsoft.com/office/drawing/2014/main" id="{EDB6B943-789E-4336-B5F0-9D67C08D57D3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21" name="Rechthoek 220">
              <a:extLst>
                <a:ext uri="{FF2B5EF4-FFF2-40B4-BE49-F238E27FC236}">
                  <a16:creationId xmlns="" xmlns:a16="http://schemas.microsoft.com/office/drawing/2014/main" id="{8AB4051E-D886-471B-9610-29E5F6A545BC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627063" marR="0" lvl="7" indent="-180975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onder opsomming</a:t>
              </a:r>
            </a:p>
          </p:txBody>
        </p:sp>
        <p:sp>
          <p:nvSpPr>
            <p:cNvPr id="222" name="Ovaal 221">
              <a:extLst>
                <a:ext uri="{FF2B5EF4-FFF2-40B4-BE49-F238E27FC236}">
                  <a16:creationId xmlns="" xmlns:a16="http://schemas.microsoft.com/office/drawing/2014/main" id="{834B6D41-AE3F-4D8D-8EEF-8860340024B2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23" name="Rechthoek 222">
              <a:extLst>
                <a:ext uri="{FF2B5EF4-FFF2-40B4-BE49-F238E27FC236}">
                  <a16:creationId xmlns="" xmlns:a16="http://schemas.microsoft.com/office/drawing/2014/main" id="{DF656A51-3819-4ACE-8FD1-99F2F8FBEB2C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Italic tekst</a:t>
              </a:r>
            </a:p>
          </p:txBody>
        </p:sp>
        <p:grpSp>
          <p:nvGrpSpPr>
            <p:cNvPr id="224" name="Meer informatie">
              <a:extLst>
                <a:ext uri="{FF2B5EF4-FFF2-40B4-BE49-F238E27FC236}">
                  <a16:creationId xmlns="" xmlns:a16="http://schemas.microsoft.com/office/drawing/2014/main" id="{14E6C052-939C-4EE6-9DA1-9B064C8B8262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92" name="Freeform 101">
                <a:extLst>
                  <a:ext uri="{FF2B5EF4-FFF2-40B4-BE49-F238E27FC236}">
                    <a16:creationId xmlns="" xmlns:a16="http://schemas.microsoft.com/office/drawing/2014/main" id="{3CF9F0EA-6FBF-45CC-A05E-8485F87643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93" name="Rechthoek 292">
                <a:extLst>
                  <a:ext uri="{FF2B5EF4-FFF2-40B4-BE49-F238E27FC236}">
                    <a16:creationId xmlns="" xmlns:a16="http://schemas.microsoft.com/office/drawing/2014/main" id="{FA521BCE-6A2B-49E1-ADDE-FD6508B478BE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94" name="Rechte verbindingslijn 293">
                <a:extLst>
                  <a:ext uri="{FF2B5EF4-FFF2-40B4-BE49-F238E27FC236}">
                    <a16:creationId xmlns="" xmlns:a16="http://schemas.microsoft.com/office/drawing/2014/main" id="{5E6A55CE-D3B0-41EB-84C4-37EEAE25A5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225" name="Rechthoek 224">
              <a:extLst>
                <a:ext uri="{FF2B5EF4-FFF2-40B4-BE49-F238E27FC236}">
                  <a16:creationId xmlns="" xmlns:a16="http://schemas.microsoft.com/office/drawing/2014/main" id="{F2E8B751-1B64-4702-8FF5-209D593EDF70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Oswald"/>
                  <a:cs typeface="Segoe UI Light" panose="020B0502040204020203" pitchFamily="34" charset="0"/>
                </a:rPr>
                <a:t>TEKST NIVEAUS kiezen</a:t>
              </a:r>
            </a:p>
          </p:txBody>
        </p:sp>
        <p:sp>
          <p:nvSpPr>
            <p:cNvPr id="226" name="Ovaal 225">
              <a:extLst>
                <a:ext uri="{FF2B5EF4-FFF2-40B4-BE49-F238E27FC236}">
                  <a16:creationId xmlns="" xmlns:a16="http://schemas.microsoft.com/office/drawing/2014/main" id="{30F4ADB4-DEEC-4128-9BC7-4B4F1751F0B8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27" name="Rechte verbindingslijn 226">
              <a:extLst>
                <a:ext uri="{FF2B5EF4-FFF2-40B4-BE49-F238E27FC236}">
                  <a16:creationId xmlns="" xmlns:a16="http://schemas.microsoft.com/office/drawing/2014/main" id="{355F0980-685F-4B9C-A7A4-2C432B6F8C1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228" name="Groep 227">
              <a:extLst>
                <a:ext uri="{FF2B5EF4-FFF2-40B4-BE49-F238E27FC236}">
                  <a16:creationId xmlns="" xmlns:a16="http://schemas.microsoft.com/office/drawing/2014/main" id="{F1D74170-3596-4807-A53E-9EE4C645CD9F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40" name="Rechthoek 239">
                <a:extLst>
                  <a:ext uri="{FF2B5EF4-FFF2-40B4-BE49-F238E27FC236}">
                    <a16:creationId xmlns="" xmlns:a16="http://schemas.microsoft.com/office/drawing/2014/main" id="{1C96ADEA-3A89-4685-A198-D8D79F2B1C83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41" name="Rechte verbindingslijn 240">
                <a:extLst>
                  <a:ext uri="{FF2B5EF4-FFF2-40B4-BE49-F238E27FC236}">
                    <a16:creationId xmlns="" xmlns:a16="http://schemas.microsoft.com/office/drawing/2014/main" id="{D9085CC6-14FD-41FF-89B3-738B334A27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cxnSp>
            <p:nvCxnSpPr>
              <p:cNvPr id="242" name="Rechte verbindingslijn 241">
                <a:extLst>
                  <a:ext uri="{FF2B5EF4-FFF2-40B4-BE49-F238E27FC236}">
                    <a16:creationId xmlns="" xmlns:a16="http://schemas.microsoft.com/office/drawing/2014/main" id="{FE1B4880-15E8-444A-B9C6-FB6C5A1384C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sp>
            <p:nvSpPr>
              <p:cNvPr id="243" name="Rechthoek 242">
                <a:extLst>
                  <a:ext uri="{FF2B5EF4-FFF2-40B4-BE49-F238E27FC236}">
                    <a16:creationId xmlns="" xmlns:a16="http://schemas.microsoft.com/office/drawing/2014/main" id="{3CBA95CF-7D89-4A3D-BDAC-F9B120FB6B04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grpSp>
            <p:nvGrpSpPr>
              <p:cNvPr id="244" name="Groep 243">
                <a:extLst>
                  <a:ext uri="{FF2B5EF4-FFF2-40B4-BE49-F238E27FC236}">
                    <a16:creationId xmlns="" xmlns:a16="http://schemas.microsoft.com/office/drawing/2014/main" id="{FD8902B3-8043-41E4-9C79-D7B2B1C6A179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83" name="Groep 282">
                  <a:extLst>
                    <a:ext uri="{FF2B5EF4-FFF2-40B4-BE49-F238E27FC236}">
                      <a16:creationId xmlns="" xmlns:a16="http://schemas.microsoft.com/office/drawing/2014/main" id="{02B941C0-59FE-4D19-AD32-782B29045099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7" name="Rechte verbindingslijn 286">
                    <a:extLst>
                      <a:ext uri="{FF2B5EF4-FFF2-40B4-BE49-F238E27FC236}">
                        <a16:creationId xmlns="" xmlns:a16="http://schemas.microsoft.com/office/drawing/2014/main" id="{34DDE64C-ABE4-4CD3-AB98-89E629315A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8" name="Rechte verbindingslijn 287">
                    <a:extLst>
                      <a:ext uri="{FF2B5EF4-FFF2-40B4-BE49-F238E27FC236}">
                        <a16:creationId xmlns="" xmlns:a16="http://schemas.microsoft.com/office/drawing/2014/main" id="{688479D3-527D-411E-9F74-706E0F3B32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9" name="Rechte verbindingslijn 288">
                    <a:extLst>
                      <a:ext uri="{FF2B5EF4-FFF2-40B4-BE49-F238E27FC236}">
                        <a16:creationId xmlns="" xmlns:a16="http://schemas.microsoft.com/office/drawing/2014/main" id="{7AD43B86-64EC-46CC-A0E9-D27DE3D2BD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0" name="Rechte verbindingslijn 289">
                    <a:extLst>
                      <a:ext uri="{FF2B5EF4-FFF2-40B4-BE49-F238E27FC236}">
                        <a16:creationId xmlns="" xmlns:a16="http://schemas.microsoft.com/office/drawing/2014/main" id="{8AD80B86-3DE2-4584-8C20-4C1FFDD323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1" name="Rechte verbindingslijn 290">
                    <a:extLst>
                      <a:ext uri="{FF2B5EF4-FFF2-40B4-BE49-F238E27FC236}">
                        <a16:creationId xmlns="" xmlns:a16="http://schemas.microsoft.com/office/drawing/2014/main" id="{8C5D1DB8-14F9-4604-B163-593281D92A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84" name="Groep 283">
                  <a:extLst>
                    <a:ext uri="{FF2B5EF4-FFF2-40B4-BE49-F238E27FC236}">
                      <a16:creationId xmlns="" xmlns:a16="http://schemas.microsoft.com/office/drawing/2014/main" id="{8490ABD6-E287-47A9-B0F6-0218F207D06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85" name="Rechthoek 284">
                    <a:extLst>
                      <a:ext uri="{FF2B5EF4-FFF2-40B4-BE49-F238E27FC236}">
                        <a16:creationId xmlns="" xmlns:a16="http://schemas.microsoft.com/office/drawing/2014/main" id="{742D8D1F-585E-4FD7-9BA0-93AEFB64F4D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6" name="Pijl: punthaak 285">
                    <a:extLst>
                      <a:ext uri="{FF2B5EF4-FFF2-40B4-BE49-F238E27FC236}">
                        <a16:creationId xmlns="" xmlns:a16="http://schemas.microsoft.com/office/drawing/2014/main" id="{F20856DD-4DD1-4A57-9AC6-C3B9A09A4FC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45" name="Groep 244">
                <a:extLst>
                  <a:ext uri="{FF2B5EF4-FFF2-40B4-BE49-F238E27FC236}">
                    <a16:creationId xmlns="" xmlns:a16="http://schemas.microsoft.com/office/drawing/2014/main" id="{B5D3CC7B-B83D-4DFB-999B-F174EC19F9D5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74" name="Groep 273">
                  <a:extLst>
                    <a:ext uri="{FF2B5EF4-FFF2-40B4-BE49-F238E27FC236}">
                      <a16:creationId xmlns="" xmlns:a16="http://schemas.microsoft.com/office/drawing/2014/main" id="{FE639E5B-2343-465D-8C87-B1906F8CA6D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8" name="Rechte verbindingslijn 277">
                    <a:extLst>
                      <a:ext uri="{FF2B5EF4-FFF2-40B4-BE49-F238E27FC236}">
                        <a16:creationId xmlns="" xmlns:a16="http://schemas.microsoft.com/office/drawing/2014/main" id="{199A0F56-5CDA-4005-9759-C109B42821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9" name="Rechte verbindingslijn 278">
                    <a:extLst>
                      <a:ext uri="{FF2B5EF4-FFF2-40B4-BE49-F238E27FC236}">
                        <a16:creationId xmlns="" xmlns:a16="http://schemas.microsoft.com/office/drawing/2014/main" id="{F9F030A6-22B0-4552-BB21-512365816D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0" name="Rechte verbindingslijn 279">
                    <a:extLst>
                      <a:ext uri="{FF2B5EF4-FFF2-40B4-BE49-F238E27FC236}">
                        <a16:creationId xmlns="" xmlns:a16="http://schemas.microsoft.com/office/drawing/2014/main" id="{2A37E37B-8C8C-43B7-82C3-3B809C6D8D6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1" name="Rechte verbindingslijn 280">
                    <a:extLst>
                      <a:ext uri="{FF2B5EF4-FFF2-40B4-BE49-F238E27FC236}">
                        <a16:creationId xmlns="" xmlns:a16="http://schemas.microsoft.com/office/drawing/2014/main" id="{07FB3242-60F6-4F69-994D-16D66E1497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2" name="Rechte verbindingslijn 281">
                    <a:extLst>
                      <a:ext uri="{FF2B5EF4-FFF2-40B4-BE49-F238E27FC236}">
                        <a16:creationId xmlns="" xmlns:a16="http://schemas.microsoft.com/office/drawing/2014/main" id="{B9684888-0D3C-48D3-948C-4D330703A8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5" name="Groep 274">
                  <a:extLst>
                    <a:ext uri="{FF2B5EF4-FFF2-40B4-BE49-F238E27FC236}">
                      <a16:creationId xmlns="" xmlns:a16="http://schemas.microsoft.com/office/drawing/2014/main" id="{992AE7C7-E25A-4817-BD64-6846119BDF1A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6" name="Rechthoek 275">
                    <a:extLst>
                      <a:ext uri="{FF2B5EF4-FFF2-40B4-BE49-F238E27FC236}">
                        <a16:creationId xmlns="" xmlns:a16="http://schemas.microsoft.com/office/drawing/2014/main" id="{0101E38A-FDF4-4BDE-AE58-45F169761E0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" name="Pijl: punthaak 276">
                    <a:extLst>
                      <a:ext uri="{FF2B5EF4-FFF2-40B4-BE49-F238E27FC236}">
                        <a16:creationId xmlns="" xmlns:a16="http://schemas.microsoft.com/office/drawing/2014/main" id="{12F27F09-40E0-4910-9292-34F77190746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</p:grpSp>
          </p:grpSp>
          <p:cxnSp>
            <p:nvCxnSpPr>
              <p:cNvPr id="246" name="Rechte verbindingslijn 245">
                <a:extLst>
                  <a:ext uri="{FF2B5EF4-FFF2-40B4-BE49-F238E27FC236}">
                    <a16:creationId xmlns="" xmlns:a16="http://schemas.microsoft.com/office/drawing/2014/main" id="{4EF4F099-F721-4EB0-96CD-7C17DF18D26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7" name="Rechte verbindingslijn 246">
                <a:extLst>
                  <a:ext uri="{FF2B5EF4-FFF2-40B4-BE49-F238E27FC236}">
                    <a16:creationId xmlns="" xmlns:a16="http://schemas.microsoft.com/office/drawing/2014/main" id="{F9780716-6EC7-4F16-9491-2D53846C001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8" name="Groep 247">
                <a:extLst>
                  <a:ext uri="{FF2B5EF4-FFF2-40B4-BE49-F238E27FC236}">
                    <a16:creationId xmlns="" xmlns:a16="http://schemas.microsoft.com/office/drawing/2014/main" id="{DB3B1CEB-6164-4CE4-BA4B-3B67CE184D23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63" name="Rechthoek 262">
                  <a:extLst>
                    <a:ext uri="{FF2B5EF4-FFF2-40B4-BE49-F238E27FC236}">
                      <a16:creationId xmlns="" xmlns:a16="http://schemas.microsoft.com/office/drawing/2014/main" id="{64A1E867-B758-478E-A7B2-C7FE5E7378A2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4" name="Groep 263">
                  <a:extLst>
                    <a:ext uri="{FF2B5EF4-FFF2-40B4-BE49-F238E27FC236}">
                      <a16:creationId xmlns="" xmlns:a16="http://schemas.microsoft.com/office/drawing/2014/main" id="{8C0B03A7-3396-493F-BA49-19D8D7280B6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65" name="Groep 264">
                    <a:extLst>
                      <a:ext uri="{FF2B5EF4-FFF2-40B4-BE49-F238E27FC236}">
                        <a16:creationId xmlns="" xmlns:a16="http://schemas.microsoft.com/office/drawing/2014/main" id="{19958E73-9471-45BD-B96A-1380646340F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9" name="Rechte verbindingslijn 268">
                      <a:extLst>
                        <a:ext uri="{FF2B5EF4-FFF2-40B4-BE49-F238E27FC236}">
                          <a16:creationId xmlns="" xmlns:a16="http://schemas.microsoft.com/office/drawing/2014/main" id="{56400173-B47E-41E9-BF34-49263848B36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0" name="Rechte verbindingslijn 269">
                      <a:extLst>
                        <a:ext uri="{FF2B5EF4-FFF2-40B4-BE49-F238E27FC236}">
                          <a16:creationId xmlns="" xmlns:a16="http://schemas.microsoft.com/office/drawing/2014/main" id="{02D28067-AB78-44EB-9F6A-E4423245807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1" name="Rechte verbindingslijn 270">
                      <a:extLst>
                        <a:ext uri="{FF2B5EF4-FFF2-40B4-BE49-F238E27FC236}">
                          <a16:creationId xmlns="" xmlns:a16="http://schemas.microsoft.com/office/drawing/2014/main" id="{5491B132-F880-4FE3-854B-3A4600032A1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2" name="Rechte verbindingslijn 271">
                      <a:extLst>
                        <a:ext uri="{FF2B5EF4-FFF2-40B4-BE49-F238E27FC236}">
                          <a16:creationId xmlns="" xmlns:a16="http://schemas.microsoft.com/office/drawing/2014/main" id="{8DCB80AF-D0D5-4EA7-AC91-08EAAF82F40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3" name="Rechte verbindingslijn 272">
                      <a:extLst>
                        <a:ext uri="{FF2B5EF4-FFF2-40B4-BE49-F238E27FC236}">
                          <a16:creationId xmlns="" xmlns:a16="http://schemas.microsoft.com/office/drawing/2014/main" id="{38E4724D-57A0-471D-9FAD-2F9C93FF27A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66" name="Groep 265">
                    <a:extLst>
                      <a:ext uri="{FF2B5EF4-FFF2-40B4-BE49-F238E27FC236}">
                        <a16:creationId xmlns="" xmlns:a16="http://schemas.microsoft.com/office/drawing/2014/main" id="{72AE56EF-4F9A-451A-8F62-D314DDEA309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7" name="Rechthoek 266">
                      <a:extLst>
                        <a:ext uri="{FF2B5EF4-FFF2-40B4-BE49-F238E27FC236}">
                          <a16:creationId xmlns="" xmlns:a16="http://schemas.microsoft.com/office/drawing/2014/main" id="{ECFB63A3-9DF7-4D15-B4E2-52B4625AF8B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8" name="Pijl: punthaak 267">
                      <a:extLst>
                        <a:ext uri="{FF2B5EF4-FFF2-40B4-BE49-F238E27FC236}">
                          <a16:creationId xmlns="" xmlns:a16="http://schemas.microsoft.com/office/drawing/2014/main" id="{AC483E68-41B1-4B42-8BF2-E9D88DC9EEC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49" name="Groep 248">
                <a:extLst>
                  <a:ext uri="{FF2B5EF4-FFF2-40B4-BE49-F238E27FC236}">
                    <a16:creationId xmlns="" xmlns:a16="http://schemas.microsoft.com/office/drawing/2014/main" id="{66C28E47-F6C2-4DCA-BA93-EE2A7E6FA6D6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52" name="Rechthoek 251">
                  <a:extLst>
                    <a:ext uri="{FF2B5EF4-FFF2-40B4-BE49-F238E27FC236}">
                      <a16:creationId xmlns="" xmlns:a16="http://schemas.microsoft.com/office/drawing/2014/main" id="{05CF0F82-B644-4DB4-8860-58DB64BD72F1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3" name="Groep 252">
                  <a:extLst>
                    <a:ext uri="{FF2B5EF4-FFF2-40B4-BE49-F238E27FC236}">
                      <a16:creationId xmlns="" xmlns:a16="http://schemas.microsoft.com/office/drawing/2014/main" id="{0490AD00-D186-40AB-94FA-FC62C870265B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54" name="Groep 253">
                    <a:extLst>
                      <a:ext uri="{FF2B5EF4-FFF2-40B4-BE49-F238E27FC236}">
                        <a16:creationId xmlns="" xmlns:a16="http://schemas.microsoft.com/office/drawing/2014/main" id="{3F26BF2E-CB1D-4A33-A389-4159A62F3D3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8" name="Rechte verbindingslijn 257">
                      <a:extLst>
                        <a:ext uri="{FF2B5EF4-FFF2-40B4-BE49-F238E27FC236}">
                          <a16:creationId xmlns="" xmlns:a16="http://schemas.microsoft.com/office/drawing/2014/main" id="{D6E5114E-150F-4E0F-AEAD-DC015F82D4C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9" name="Rechte verbindingslijn 258">
                      <a:extLst>
                        <a:ext uri="{FF2B5EF4-FFF2-40B4-BE49-F238E27FC236}">
                          <a16:creationId xmlns="" xmlns:a16="http://schemas.microsoft.com/office/drawing/2014/main" id="{7E5B1ADB-8F4D-4717-986C-984ACE35179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0" name="Rechte verbindingslijn 259">
                      <a:extLst>
                        <a:ext uri="{FF2B5EF4-FFF2-40B4-BE49-F238E27FC236}">
                          <a16:creationId xmlns="" xmlns:a16="http://schemas.microsoft.com/office/drawing/2014/main" id="{97CFC09C-F2EB-4B07-AF29-4D2F7DE65C0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1" name="Rechte verbindingslijn 260">
                      <a:extLst>
                        <a:ext uri="{FF2B5EF4-FFF2-40B4-BE49-F238E27FC236}">
                          <a16:creationId xmlns="" xmlns:a16="http://schemas.microsoft.com/office/drawing/2014/main" id="{949CF006-A9DD-42EC-A1D7-BA1216945D9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2" name="Rechte verbindingslijn 261">
                      <a:extLst>
                        <a:ext uri="{FF2B5EF4-FFF2-40B4-BE49-F238E27FC236}">
                          <a16:creationId xmlns="" xmlns:a16="http://schemas.microsoft.com/office/drawing/2014/main" id="{7496DD63-D8E5-423C-BCFE-A2C8E68451C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5" name="Groep 254">
                    <a:extLst>
                      <a:ext uri="{FF2B5EF4-FFF2-40B4-BE49-F238E27FC236}">
                        <a16:creationId xmlns="" xmlns:a16="http://schemas.microsoft.com/office/drawing/2014/main" id="{E710C44C-D381-40F8-8A36-18C2266BF0F1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6" name="Rechthoek 255">
                      <a:extLst>
                        <a:ext uri="{FF2B5EF4-FFF2-40B4-BE49-F238E27FC236}">
                          <a16:creationId xmlns="" xmlns:a16="http://schemas.microsoft.com/office/drawing/2014/main" id="{AFE5850D-A16F-4D6B-A39A-CB07386AE57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7" name="Pijl: punthaak 256">
                      <a:extLst>
                        <a:ext uri="{FF2B5EF4-FFF2-40B4-BE49-F238E27FC236}">
                          <a16:creationId xmlns="" xmlns:a16="http://schemas.microsoft.com/office/drawing/2014/main" id="{0D6778C2-8590-4BAA-8F11-D086BE44E200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250" name="Rechthoek 249">
                <a:extLst>
                  <a:ext uri="{FF2B5EF4-FFF2-40B4-BE49-F238E27FC236}">
                    <a16:creationId xmlns="" xmlns:a16="http://schemas.microsoft.com/office/drawing/2014/main" id="{4F5EC1EB-151E-406C-9F3D-840C8CF1943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51" name="Rechthoek 250">
                <a:extLst>
                  <a:ext uri="{FF2B5EF4-FFF2-40B4-BE49-F238E27FC236}">
                    <a16:creationId xmlns="" xmlns:a16="http://schemas.microsoft.com/office/drawing/2014/main" id="{28CF70BF-B016-4338-B51C-0BDE60285A7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29" name="Rechte verbindingslijn 228">
              <a:extLst>
                <a:ext uri="{FF2B5EF4-FFF2-40B4-BE49-F238E27FC236}">
                  <a16:creationId xmlns="" xmlns:a16="http://schemas.microsoft.com/office/drawing/2014/main" id="{3D2F2295-1C33-4544-9B33-C24D560EE2C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230" name="Rechthoek 229">
              <a:extLst>
                <a:ext uri="{FF2B5EF4-FFF2-40B4-BE49-F238E27FC236}">
                  <a16:creationId xmlns="" xmlns:a16="http://schemas.microsoft.com/office/drawing/2014/main" id="{F9050F09-F612-4B16-AAED-9C419F352898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endParaRPr lang="nl-NL" sz="1100" b="0" i="0" kern="120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1" name="Ovaal 230">
              <a:extLst>
                <a:ext uri="{FF2B5EF4-FFF2-40B4-BE49-F238E27FC236}">
                  <a16:creationId xmlns="" xmlns:a16="http://schemas.microsoft.com/office/drawing/2014/main" id="{4E59B54A-6996-447A-BBFC-8D715B010B6A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32" name="Rechthoek 231">
              <a:extLst>
                <a:ext uri="{FF2B5EF4-FFF2-40B4-BE49-F238E27FC236}">
                  <a16:creationId xmlns="" xmlns:a16="http://schemas.microsoft.com/office/drawing/2014/main" id="{A37E5ABA-AC69-419B-ADBB-A013A25F2F10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1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Muller Regular" pitchFamily="50" charset="0"/>
                <a:buChar char="−"/>
                <a:tabLst>
                  <a:tab pos="361950" algn="l"/>
                </a:tabLst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#1</a:t>
              </a:r>
            </a:p>
          </p:txBody>
        </p:sp>
        <p:sp>
          <p:nvSpPr>
            <p:cNvPr id="233" name="Ovaal 232">
              <a:extLst>
                <a:ext uri="{FF2B5EF4-FFF2-40B4-BE49-F238E27FC236}">
                  <a16:creationId xmlns="" xmlns:a16="http://schemas.microsoft.com/office/drawing/2014/main" id="{28FEECFA-F903-4A53-A5C0-1B11DC3385B5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34" name="Rechthoek 233">
              <a:extLst>
                <a:ext uri="{FF2B5EF4-FFF2-40B4-BE49-F238E27FC236}">
                  <a16:creationId xmlns="" xmlns:a16="http://schemas.microsoft.com/office/drawing/2014/main" id="{8849D6FE-4A06-4C3A-BDEA-2CC38FD6FC24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2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#2</a:t>
              </a:r>
            </a:p>
          </p:txBody>
        </p:sp>
        <p:sp>
          <p:nvSpPr>
            <p:cNvPr id="235" name="Ovaal 234">
              <a:extLst>
                <a:ext uri="{FF2B5EF4-FFF2-40B4-BE49-F238E27FC236}">
                  <a16:creationId xmlns="" xmlns:a16="http://schemas.microsoft.com/office/drawing/2014/main" id="{DCB7C367-94E0-4983-A12F-24A679F45AD4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36" name="Rechthoek 235">
              <a:extLst>
                <a:ext uri="{FF2B5EF4-FFF2-40B4-BE49-F238E27FC236}">
                  <a16:creationId xmlns="" xmlns:a16="http://schemas.microsoft.com/office/drawing/2014/main" id="{9FB9DB78-4694-4B14-8402-C788424331CB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237" name="Ovaal 236">
              <a:extLst>
                <a:ext uri="{FF2B5EF4-FFF2-40B4-BE49-F238E27FC236}">
                  <a16:creationId xmlns="" xmlns:a16="http://schemas.microsoft.com/office/drawing/2014/main" id="{CB4D670B-6D01-476F-9C58-F4F3DEF3B9DF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38" name="Rechthoek 237">
              <a:extLst>
                <a:ext uri="{FF2B5EF4-FFF2-40B4-BE49-F238E27FC236}">
                  <a16:creationId xmlns="" xmlns:a16="http://schemas.microsoft.com/office/drawing/2014/main" id="{C47FE66E-BCDD-413A-97B4-6BA8E9E0F4BB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Tx/>
                <a:buNone/>
                <a:tabLst/>
                <a:defRPr/>
              </a:pPr>
              <a:r>
                <a:rPr lang="nl-NL" sz="1800" b="0" i="0" kern="1200" cap="none" baseline="0" noProof="0" dirty="0">
                  <a:solidFill>
                    <a:schemeClr val="accent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Header</a:t>
              </a:r>
            </a:p>
          </p:txBody>
        </p:sp>
        <p:sp>
          <p:nvSpPr>
            <p:cNvPr id="239" name="Rechthoek 238">
              <a:extLst>
                <a:ext uri="{FF2B5EF4-FFF2-40B4-BE49-F238E27FC236}">
                  <a16:creationId xmlns="" xmlns:a16="http://schemas.microsoft.com/office/drawing/2014/main" id="{2293303D-55B5-43E4-B429-AC2BE3CDF4B4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  <p:grpSp>
        <p:nvGrpSpPr>
          <p:cNvPr id="295" name="Instructie">
            <a:extLst>
              <a:ext uri="{FF2B5EF4-FFF2-40B4-BE49-F238E27FC236}">
                <a16:creationId xmlns="" xmlns:a16="http://schemas.microsoft.com/office/drawing/2014/main" id="{90A39E37-E833-44C8-9A72-0D11F01BD723}"/>
              </a:ext>
            </a:extLst>
          </p:cNvPr>
          <p:cNvGrpSpPr/>
          <p:nvPr userDrawn="1"/>
        </p:nvGrpSpPr>
        <p:grpSpPr>
          <a:xfrm>
            <a:off x="12391601" y="0"/>
            <a:ext cx="3183678" cy="5340257"/>
            <a:chOff x="12391601" y="0"/>
            <a:chExt cx="3183678" cy="5340257"/>
          </a:xfrm>
        </p:grpSpPr>
        <p:grpSp>
          <p:nvGrpSpPr>
            <p:cNvPr id="296" name="Meer informatie">
              <a:extLst>
                <a:ext uri="{FF2B5EF4-FFF2-40B4-BE49-F238E27FC236}">
                  <a16:creationId xmlns="" xmlns:a16="http://schemas.microsoft.com/office/drawing/2014/main" id="{3568C69B-AE7F-4398-8DBD-B784448626FE}"/>
                </a:ext>
              </a:extLst>
            </p:cNvPr>
            <p:cNvGrpSpPr/>
            <p:nvPr userDrawn="1"/>
          </p:nvGrpSpPr>
          <p:grpSpPr>
            <a:xfrm>
              <a:off x="12396764" y="4556984"/>
              <a:ext cx="3178515" cy="783273"/>
              <a:chOff x="-3741486" y="3386444"/>
              <a:chExt cx="3178515" cy="783273"/>
            </a:xfrm>
          </p:grpSpPr>
          <p:sp>
            <p:nvSpPr>
              <p:cNvPr id="336" name="Freeform 101">
                <a:extLst>
                  <a:ext uri="{FF2B5EF4-FFF2-40B4-BE49-F238E27FC236}">
                    <a16:creationId xmlns="" xmlns:a16="http://schemas.microsoft.com/office/drawing/2014/main" id="{0749D4FC-719B-4560-8733-3B3C4DCE65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337" name="Rechthoek 336">
                <a:extLst>
                  <a:ext uri="{FF2B5EF4-FFF2-40B4-BE49-F238E27FC236}">
                    <a16:creationId xmlns="" xmlns:a16="http://schemas.microsoft.com/office/drawing/2014/main" id="{396BA4AF-D06F-476F-A3C3-34A8828035C7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338" name="Rechte verbindingslijn 337">
                <a:extLst>
                  <a:ext uri="{FF2B5EF4-FFF2-40B4-BE49-F238E27FC236}">
                    <a16:creationId xmlns="" xmlns:a16="http://schemas.microsoft.com/office/drawing/2014/main" id="{0700C793-997C-4D66-BAEE-611D1908DA1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297" name="Rechthoek 296">
              <a:extLst>
                <a:ext uri="{FF2B5EF4-FFF2-40B4-BE49-F238E27FC236}">
                  <a16:creationId xmlns="" xmlns:a16="http://schemas.microsoft.com/office/drawing/2014/main" id="{6B5C7144-CB40-455E-96D6-4A0139788F03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Oswald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298" name="Ovaal 297">
              <a:extLst>
                <a:ext uri="{FF2B5EF4-FFF2-40B4-BE49-F238E27FC236}">
                  <a16:creationId xmlns="" xmlns:a16="http://schemas.microsoft.com/office/drawing/2014/main" id="{2BB4391E-C4C9-493F-9709-7F06857BA189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99" name="Rechte verbindingslijn 298">
              <a:extLst>
                <a:ext uri="{FF2B5EF4-FFF2-40B4-BE49-F238E27FC236}">
                  <a16:creationId xmlns="" xmlns:a16="http://schemas.microsoft.com/office/drawing/2014/main" id="{A862D6A4-78C4-4D6B-AB9A-02C61C73266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cxnSp>
          <p:nvCxnSpPr>
            <p:cNvPr id="300" name="Rechte verbindingslijn 299">
              <a:extLst>
                <a:ext uri="{FF2B5EF4-FFF2-40B4-BE49-F238E27FC236}">
                  <a16:creationId xmlns="" xmlns:a16="http://schemas.microsoft.com/office/drawing/2014/main" id="{7048D450-4A59-41AC-8044-573CC7EB1A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301" name="Rechthoek 300">
              <a:extLst>
                <a:ext uri="{FF2B5EF4-FFF2-40B4-BE49-F238E27FC236}">
                  <a16:creationId xmlns="" xmlns:a16="http://schemas.microsoft.com/office/drawing/2014/main" id="{09627480-6AFE-4413-B100-828B71530DA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cs typeface="Segoe UI Light" panose="020B0502040204020203" pitchFamily="34" charset="0"/>
              </a:endParaRPr>
            </a:p>
          </p:txBody>
        </p:sp>
        <p:cxnSp>
          <p:nvCxnSpPr>
            <p:cNvPr id="302" name="Rechte verbindingslijn 301">
              <a:extLst>
                <a:ext uri="{FF2B5EF4-FFF2-40B4-BE49-F238E27FC236}">
                  <a16:creationId xmlns="" xmlns:a16="http://schemas.microsoft.com/office/drawing/2014/main" id="{99118098-3C27-4884-8D52-9273FB6804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303" name="Ovaal 302">
              <a:extLst>
                <a:ext uri="{FF2B5EF4-FFF2-40B4-BE49-F238E27FC236}">
                  <a16:creationId xmlns="" xmlns:a16="http://schemas.microsoft.com/office/drawing/2014/main" id="{EF6D5ED8-0E3A-4F55-A09E-E4240816946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04" name="Rechthoek 303">
              <a:extLst>
                <a:ext uri="{FF2B5EF4-FFF2-40B4-BE49-F238E27FC236}">
                  <a16:creationId xmlns="" xmlns:a16="http://schemas.microsoft.com/office/drawing/2014/main" id="{09E22369-BD81-47C7-A077-E742B987B751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cs typeface="Segoe UI Light" panose="020B0502040204020203" pitchFamily="34" charset="0"/>
              </a:endParaRPr>
            </a:p>
          </p:txBody>
        </p:sp>
        <p:grpSp>
          <p:nvGrpSpPr>
            <p:cNvPr id="305" name="Groep 304">
              <a:extLst>
                <a:ext uri="{FF2B5EF4-FFF2-40B4-BE49-F238E27FC236}">
                  <a16:creationId xmlns="" xmlns:a16="http://schemas.microsoft.com/office/drawing/2014/main" id="{289BC3A3-C79D-499D-8E1A-4C8C95AC2048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33" name="Rechthoek 332">
                <a:extLst>
                  <a:ext uri="{FF2B5EF4-FFF2-40B4-BE49-F238E27FC236}">
                    <a16:creationId xmlns="" xmlns:a16="http://schemas.microsoft.com/office/drawing/2014/main" id="{61AD2DC8-9372-42A3-8332-239E74398151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334" name="Rechte verbindingslijn 333">
                <a:extLst>
                  <a:ext uri="{FF2B5EF4-FFF2-40B4-BE49-F238E27FC236}">
                    <a16:creationId xmlns="" xmlns:a16="http://schemas.microsoft.com/office/drawing/2014/main" id="{F767F0BA-9B42-45FE-9354-0604C1DA71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35" name="Gelijkbenige driehoek 334">
                <a:extLst>
                  <a:ext uri="{FF2B5EF4-FFF2-40B4-BE49-F238E27FC236}">
                    <a16:creationId xmlns="" xmlns:a16="http://schemas.microsoft.com/office/drawing/2014/main" id="{76B6326A-9ADE-4677-A820-DE3B68A6ADE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grpSp>
          <p:nvGrpSpPr>
            <p:cNvPr id="306" name="Groep 305">
              <a:extLst>
                <a:ext uri="{FF2B5EF4-FFF2-40B4-BE49-F238E27FC236}">
                  <a16:creationId xmlns="" xmlns:a16="http://schemas.microsoft.com/office/drawing/2014/main" id="{150FF028-871E-4355-953E-2F1C1D884C43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27" name="Rechthoek 326">
                <a:extLst>
                  <a:ext uri="{FF2B5EF4-FFF2-40B4-BE49-F238E27FC236}">
                    <a16:creationId xmlns="" xmlns:a16="http://schemas.microsoft.com/office/drawing/2014/main" id="{EDDE4C94-6382-4AA0-A9FB-29CBD45EEC7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C0C0C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al 327">
                <a:extLst>
                  <a:ext uri="{FF2B5EF4-FFF2-40B4-BE49-F238E27FC236}">
                    <a16:creationId xmlns="" xmlns:a16="http://schemas.microsoft.com/office/drawing/2014/main" id="{5E729FDF-36B7-4A8A-A882-815E2753BE95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29" name="Vrije vorm: vorm 328">
                <a:extLst>
                  <a:ext uri="{FF2B5EF4-FFF2-40B4-BE49-F238E27FC236}">
                    <a16:creationId xmlns="" xmlns:a16="http://schemas.microsoft.com/office/drawing/2014/main" id="{B8CBD397-BB06-4275-9924-31A3382AFD4E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30" name="Rechthoek: afgeronde hoeken 329">
                <a:extLst>
                  <a:ext uri="{FF2B5EF4-FFF2-40B4-BE49-F238E27FC236}">
                    <a16:creationId xmlns="" xmlns:a16="http://schemas.microsoft.com/office/drawing/2014/main" id="{B558A250-F406-41BC-B1C5-BFD71F33891F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331" name="Rechte verbindingslijn 330">
                <a:extLst>
                  <a:ext uri="{FF2B5EF4-FFF2-40B4-BE49-F238E27FC236}">
                    <a16:creationId xmlns="" xmlns:a16="http://schemas.microsoft.com/office/drawing/2014/main" id="{0FAD93F8-1F21-4806-B378-63E98AA88E6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</p:cxnSp>
          <p:cxnSp>
            <p:nvCxnSpPr>
              <p:cNvPr id="332" name="Rechte verbindingslijn 331">
                <a:extLst>
                  <a:ext uri="{FF2B5EF4-FFF2-40B4-BE49-F238E27FC236}">
                    <a16:creationId xmlns="" xmlns:a16="http://schemas.microsoft.com/office/drawing/2014/main" id="{F02055B3-1992-4FDD-8AF3-A4F85B367957}"/>
                  </a:ext>
                </a:extLst>
              </p:cNvPr>
              <p:cNvCxnSpPr>
                <a:cxnSpLocks/>
                <a:stCxn id="330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</p:cxnSp>
        </p:grpSp>
        <p:sp>
          <p:nvSpPr>
            <p:cNvPr id="307" name="Ovaal 306">
              <a:extLst>
                <a:ext uri="{FF2B5EF4-FFF2-40B4-BE49-F238E27FC236}">
                  <a16:creationId xmlns="" xmlns:a16="http://schemas.microsoft.com/office/drawing/2014/main" id="{7F0F4D52-E5C3-4639-8433-A7842CF26FBB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08" name="Rechthoek 307">
              <a:extLst>
                <a:ext uri="{FF2B5EF4-FFF2-40B4-BE49-F238E27FC236}">
                  <a16:creationId xmlns="" xmlns:a16="http://schemas.microsoft.com/office/drawing/2014/main" id="{BD95AB44-3864-43F1-8487-539F0B7DFAE3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cs typeface="Segoe UI Light" panose="020B0502040204020203" pitchFamily="34" charset="0"/>
              </a:endParaRPr>
            </a:p>
          </p:txBody>
        </p:sp>
        <p:cxnSp>
          <p:nvCxnSpPr>
            <p:cNvPr id="309" name="Rechte verbindingslijn 308">
              <a:extLst>
                <a:ext uri="{FF2B5EF4-FFF2-40B4-BE49-F238E27FC236}">
                  <a16:creationId xmlns="" xmlns:a16="http://schemas.microsoft.com/office/drawing/2014/main" id="{C6523732-FBA9-40D9-8A8B-45624383F1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310" name="Groep 309">
              <a:extLst>
                <a:ext uri="{FF2B5EF4-FFF2-40B4-BE49-F238E27FC236}">
                  <a16:creationId xmlns="" xmlns:a16="http://schemas.microsoft.com/office/drawing/2014/main" id="{CB2A20D3-8672-4C8F-9656-57F6A015E57A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311" name="Groep 310">
                <a:extLst>
                  <a:ext uri="{FF2B5EF4-FFF2-40B4-BE49-F238E27FC236}">
                    <a16:creationId xmlns="" xmlns:a16="http://schemas.microsoft.com/office/drawing/2014/main" id="{7348CC6C-8D75-45F1-9C22-01C0CE232A89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14" name="Groep 313">
                  <a:extLst>
                    <a:ext uri="{FF2B5EF4-FFF2-40B4-BE49-F238E27FC236}">
                      <a16:creationId xmlns="" xmlns:a16="http://schemas.microsoft.com/office/drawing/2014/main" id="{6E1DC8C2-7BD8-44B4-9B47-967E00D274DD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321" name="Groep 320">
                    <a:extLst>
                      <a:ext uri="{FF2B5EF4-FFF2-40B4-BE49-F238E27FC236}">
                        <a16:creationId xmlns="" xmlns:a16="http://schemas.microsoft.com/office/drawing/2014/main" id="{FA38B19D-7428-4E8E-9F22-CDDD9062899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324" name="Rechthoek 323">
                      <a:extLst>
                        <a:ext uri="{FF2B5EF4-FFF2-40B4-BE49-F238E27FC236}">
                          <a16:creationId xmlns="" xmlns:a16="http://schemas.microsoft.com/office/drawing/2014/main" id="{E5768138-2896-43F2-AF78-E88EF07259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5" name="Rechthoek 324">
                      <a:extLst>
                        <a:ext uri="{FF2B5EF4-FFF2-40B4-BE49-F238E27FC236}">
                          <a16:creationId xmlns="" xmlns:a16="http://schemas.microsoft.com/office/drawing/2014/main" id="{9027C64D-B128-4DDD-B1FC-0CE216F869B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6" name="Ovaal 325">
                      <a:extLst>
                        <a:ext uri="{FF2B5EF4-FFF2-40B4-BE49-F238E27FC236}">
                          <a16:creationId xmlns="" xmlns:a16="http://schemas.microsoft.com/office/drawing/2014/main" id="{E67136D7-2BA0-41E5-BF72-C8CFB3FD55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322" name="Afbeelding 321">
                    <a:extLst>
                      <a:ext uri="{FF2B5EF4-FFF2-40B4-BE49-F238E27FC236}">
                        <a16:creationId xmlns="" xmlns:a16="http://schemas.microsoft.com/office/drawing/2014/main" id="{F6175CCC-965C-4908-8112-0E06E27FF55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23" name="Afbeelding 322">
                    <a:extLst>
                      <a:ext uri="{FF2B5EF4-FFF2-40B4-BE49-F238E27FC236}">
                        <a16:creationId xmlns="" xmlns:a16="http://schemas.microsoft.com/office/drawing/2014/main" id="{4E3AF191-428C-4AA2-8D35-F00F99DDD34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15" name="Groep 314">
                  <a:extLst>
                    <a:ext uri="{FF2B5EF4-FFF2-40B4-BE49-F238E27FC236}">
                      <a16:creationId xmlns="" xmlns:a16="http://schemas.microsoft.com/office/drawing/2014/main" id="{2950A237-5C75-4BCB-8BEE-185AA407B6A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19" name="Rechthoek 318">
                    <a:extLst>
                      <a:ext uri="{FF2B5EF4-FFF2-40B4-BE49-F238E27FC236}">
                        <a16:creationId xmlns="" xmlns:a16="http://schemas.microsoft.com/office/drawing/2014/main" id="{B4D878B9-43BE-450F-A5A1-7976D9D4E2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0" name="Rechthoek 319">
                    <a:extLst>
                      <a:ext uri="{FF2B5EF4-FFF2-40B4-BE49-F238E27FC236}">
                        <a16:creationId xmlns="" xmlns:a16="http://schemas.microsoft.com/office/drawing/2014/main" id="{19B1FD2C-322A-4A58-B752-C6C1EADAD5B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6" name="Groep 315">
                  <a:extLst>
                    <a:ext uri="{FF2B5EF4-FFF2-40B4-BE49-F238E27FC236}">
                      <a16:creationId xmlns="" xmlns:a16="http://schemas.microsoft.com/office/drawing/2014/main" id="{E95696CF-D1D2-48BB-AAC0-1AD7BCBDDBC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17" name="Rechthoek 316">
                    <a:extLst>
                      <a:ext uri="{FF2B5EF4-FFF2-40B4-BE49-F238E27FC236}">
                        <a16:creationId xmlns="" xmlns:a16="http://schemas.microsoft.com/office/drawing/2014/main" id="{B8695033-777F-4B14-9AB4-C3DC29B2DA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8" name="Rechthoek 317">
                    <a:extLst>
                      <a:ext uri="{FF2B5EF4-FFF2-40B4-BE49-F238E27FC236}">
                        <a16:creationId xmlns="" xmlns:a16="http://schemas.microsoft.com/office/drawing/2014/main" id="{3C4C93F8-FCF3-44C0-9349-C70C3B925C6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12" name="Rechthoek 311">
                <a:extLst>
                  <a:ext uri="{FF2B5EF4-FFF2-40B4-BE49-F238E27FC236}">
                    <a16:creationId xmlns="" xmlns:a16="http://schemas.microsoft.com/office/drawing/2014/main" id="{ED6F0401-59E7-4378-86EA-184281322491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13" name="Gelijkbenige driehoek 312">
                <a:extLst>
                  <a:ext uri="{FF2B5EF4-FFF2-40B4-BE49-F238E27FC236}">
                    <a16:creationId xmlns="" xmlns:a16="http://schemas.microsoft.com/office/drawing/2014/main" id="{8EBA9762-C81E-4EDB-B5AC-F99364FEEDF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  <p:sp>
        <p:nvSpPr>
          <p:cNvPr id="155" name="Tijdelijke aanduiding voor afbeelding 154">
            <a:extLst>
              <a:ext uri="{FF2B5EF4-FFF2-40B4-BE49-F238E27FC236}">
                <a16:creationId xmlns="" xmlns:a16="http://schemas.microsoft.com/office/drawing/2014/main" id="{62A413C1-0A46-48EC-873D-8A58049A7248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580143" y="3516971"/>
            <a:ext cx="3611858" cy="3341029"/>
          </a:xfrm>
          <a:custGeom>
            <a:avLst/>
            <a:gdLst>
              <a:gd name="connsiteX0" fmla="*/ 0 w 3611858"/>
              <a:gd name="connsiteY0" fmla="*/ 0 h 3341029"/>
              <a:gd name="connsiteX1" fmla="*/ 3611857 w 3611858"/>
              <a:gd name="connsiteY1" fmla="*/ 0 h 3341029"/>
              <a:gd name="connsiteX2" fmla="*/ 3611858 w 3611858"/>
              <a:gd name="connsiteY2" fmla="*/ 2044203 h 3341029"/>
              <a:gd name="connsiteX3" fmla="*/ 960979 w 3611858"/>
              <a:gd name="connsiteY3" fmla="*/ 3341029 h 3341029"/>
              <a:gd name="connsiteX4" fmla="*/ 209015 w 3611858"/>
              <a:gd name="connsiteY4" fmla="*/ 3341029 h 3341029"/>
              <a:gd name="connsiteX5" fmla="*/ 113481 w 3611858"/>
              <a:gd name="connsiteY5" fmla="*/ 3341029 h 3341029"/>
              <a:gd name="connsiteX6" fmla="*/ 0 w 3611858"/>
              <a:gd name="connsiteY6" fmla="*/ 3341029 h 33410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11858" h="3341029">
                <a:moveTo>
                  <a:pt x="0" y="0"/>
                </a:moveTo>
                <a:lnTo>
                  <a:pt x="3611857" y="0"/>
                </a:lnTo>
                <a:cubicBezTo>
                  <a:pt x="3611857" y="681401"/>
                  <a:pt x="3611858" y="1362802"/>
                  <a:pt x="3611858" y="2044203"/>
                </a:cubicBezTo>
                <a:lnTo>
                  <a:pt x="960979" y="3341029"/>
                </a:lnTo>
                <a:lnTo>
                  <a:pt x="209015" y="3341029"/>
                </a:lnTo>
                <a:lnTo>
                  <a:pt x="113481" y="3341029"/>
                </a:lnTo>
                <a:lnTo>
                  <a:pt x="0" y="334102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</a:t>
            </a:r>
            <a:r>
              <a:rPr lang="nl-NL" noProof="0" dirty="0"/>
              <a:t>icoon</a:t>
            </a:r>
            <a:r>
              <a:rPr lang="nl-NL" dirty="0"/>
              <a:t> om </a:t>
            </a:r>
            <a:br>
              <a:rPr lang="nl-NL" dirty="0"/>
            </a:br>
            <a:r>
              <a:rPr lang="nl-NL" dirty="0"/>
              <a:t>een afbeelding in te laden</a:t>
            </a:r>
          </a:p>
        </p:txBody>
      </p:sp>
      <p:sp>
        <p:nvSpPr>
          <p:cNvPr id="148" name="Tijdelijke aanduiding voor afbeelding 147">
            <a:extLst>
              <a:ext uri="{FF2B5EF4-FFF2-40B4-BE49-F238E27FC236}">
                <a16:creationId xmlns="" xmlns:a16="http://schemas.microsoft.com/office/drawing/2014/main" id="{80704754-496C-43A0-AC22-2A168A36E53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79600" y="0"/>
            <a:ext cx="3611857" cy="3345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08000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</a:t>
            </a:r>
            <a:r>
              <a:rPr lang="nl-NL" noProof="0" dirty="0"/>
              <a:t>icoon</a:t>
            </a:r>
            <a:r>
              <a:rPr lang="nl-NL" dirty="0"/>
              <a:t> om </a:t>
            </a:r>
            <a:br>
              <a:rPr lang="nl-NL" dirty="0"/>
            </a:br>
            <a:r>
              <a:rPr lang="nl-NL" dirty="0"/>
              <a:t>een afbeelding in te laden</a:t>
            </a:r>
          </a:p>
        </p:txBody>
      </p:sp>
      <p:sp>
        <p:nvSpPr>
          <p:cNvPr id="151" name="Tijdelijke aanduiding voor afbeelding 150">
            <a:extLst>
              <a:ext uri="{FF2B5EF4-FFF2-40B4-BE49-F238E27FC236}">
                <a16:creationId xmlns="" xmlns:a16="http://schemas.microsoft.com/office/drawing/2014/main" id="{3B09ADF5-3D11-480D-96C5-E6C425CB1254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580143" y="0"/>
            <a:ext cx="3611857" cy="3345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08000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</a:t>
            </a:r>
            <a:r>
              <a:rPr lang="nl-NL" noProof="0" dirty="0"/>
              <a:t>icoon</a:t>
            </a:r>
            <a:r>
              <a:rPr lang="nl-NL" dirty="0"/>
              <a:t> om </a:t>
            </a:r>
            <a:br>
              <a:rPr lang="nl-NL" dirty="0"/>
            </a:br>
            <a:r>
              <a:rPr lang="nl-NL" dirty="0"/>
              <a:t>een afbeelding in te laden</a:t>
            </a:r>
          </a:p>
        </p:txBody>
      </p:sp>
      <p:sp>
        <p:nvSpPr>
          <p:cNvPr id="156" name="Tijdelijke aanduiding voor afbeelding 155">
            <a:extLst>
              <a:ext uri="{FF2B5EF4-FFF2-40B4-BE49-F238E27FC236}">
                <a16:creationId xmlns="" xmlns:a16="http://schemas.microsoft.com/office/drawing/2014/main" id="{3796E4E4-FD29-4005-9F17-D6D647137E6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779600" y="3512284"/>
            <a:ext cx="3611857" cy="3345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08000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</a:t>
            </a:r>
            <a:r>
              <a:rPr lang="nl-NL" noProof="0" dirty="0"/>
              <a:t>icoon</a:t>
            </a:r>
            <a:r>
              <a:rPr lang="nl-NL" dirty="0"/>
              <a:t> om </a:t>
            </a:r>
            <a:br>
              <a:rPr lang="nl-NL" dirty="0"/>
            </a:br>
            <a:r>
              <a:rPr lang="nl-NL" dirty="0"/>
              <a:t>een afbeelding in te laden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="" xmlns:a16="http://schemas.microsoft.com/office/drawing/2014/main" id="{C505FD57-C7B7-4E1B-9C7C-5D182DCE0979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1059656" y="6151701"/>
            <a:ext cx="3361244" cy="365125"/>
          </a:xfrm>
        </p:spPr>
        <p:txBody>
          <a:bodyPr/>
          <a:lstStyle/>
          <a:p>
            <a:r>
              <a:rPr lang="nl-NL"/>
              <a:t>Plaats hier je voettekst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242ABED6-D13C-40EE-BE8F-2527A5DE878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B7CEBB27-98E9-4921-9F49-92E8AE9A66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9" name="Tijdelijke aanduiding voor afbeelding 2">
            <a:extLst>
              <a:ext uri="{FF2B5EF4-FFF2-40B4-BE49-F238E27FC236}">
                <a16:creationId xmlns="" xmlns:a16="http://schemas.microsoft.com/office/drawing/2014/main" id="{A4357CF0-4C4B-427A-AE40-ECCDD5C38AB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744200" y="6298855"/>
            <a:ext cx="1326314" cy="496800"/>
          </a:xfrm>
          <a:noFill/>
        </p:spPr>
        <p:txBody>
          <a:bodyPr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nl-NL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541233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98500" y="741500"/>
            <a:ext cx="3722400" cy="639240"/>
          </a:xfrm>
        </p:spPr>
        <p:txBody>
          <a:bodyPr lIns="0" tIns="0" rIns="0" bIns="0"/>
          <a:lstStyle>
            <a:lvl1pPr>
              <a:defRPr cap="none" baseline="0"/>
            </a:lvl1pPr>
          </a:lstStyle>
          <a:p>
            <a:r>
              <a:rPr lang="nl-NL" dirty="0"/>
              <a:t>Klik hier om je titel te plaatsen max. 2 regels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 hasCustomPrompt="1"/>
          </p:nvPr>
        </p:nvSpPr>
        <p:spPr>
          <a:xfrm>
            <a:off x="698500" y="1728377"/>
            <a:ext cx="3722400" cy="4069793"/>
          </a:xfrm>
        </p:spPr>
        <p:txBody>
          <a:bodyPr vert="horz" lIns="0" tIns="0" rIns="0" bIns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 marL="446088" marR="0" indent="-265113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Tx/>
              <a:buFont typeface="+mj-lt"/>
              <a:buAutoNum type="alphaLcPeriod"/>
              <a:tabLst/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2"/>
            <a:r>
              <a:rPr lang="nl-NL" dirty="0"/>
              <a:t>Sub-sub 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Header</a:t>
            </a:r>
          </a:p>
          <a:p>
            <a:pPr lvl="5"/>
            <a:r>
              <a:rPr lang="nl-NL" dirty="0"/>
              <a:t>Opsomming</a:t>
            </a:r>
          </a:p>
          <a:p>
            <a:pPr marL="446088" marR="0" lvl="6" indent="-265113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Tx/>
              <a:buFont typeface="+mj-lt"/>
              <a:buAutoNum type="alphaLcPeriod"/>
              <a:tabLst/>
              <a:defRPr/>
            </a:pPr>
            <a:r>
              <a:rPr lang="nl-NL" sz="1400" b="0" i="0" kern="120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Alfabet onder opsomming</a:t>
            </a:r>
          </a:p>
          <a:p>
            <a:pPr lvl="7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onder opsomming</a:t>
            </a:r>
          </a:p>
          <a:p>
            <a:pPr lvl="8"/>
            <a:r>
              <a:rPr lang="nl-NL" dirty="0"/>
              <a:t>Italic tekst</a:t>
            </a:r>
          </a:p>
        </p:txBody>
      </p:sp>
      <p:sp>
        <p:nvSpPr>
          <p:cNvPr id="10" name="Tekstvak 9"/>
          <p:cNvSpPr txBox="1"/>
          <p:nvPr userDrawn="1"/>
        </p:nvSpPr>
        <p:spPr>
          <a:xfrm>
            <a:off x="-3150" y="-537023"/>
            <a:ext cx="1219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2x image </a:t>
            </a:r>
            <a:r>
              <a:rPr lang="nl-NL" sz="1400" b="0" kern="1200" dirty="0">
                <a:solidFill>
                  <a:schemeClr val="bg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slide</a:t>
            </a:r>
            <a:endParaRPr lang="nl-NL" sz="1400" b="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14" name="Instructie">
            <a:extLst>
              <a:ext uri="{FF2B5EF4-FFF2-40B4-BE49-F238E27FC236}">
                <a16:creationId xmlns="" xmlns:a16="http://schemas.microsoft.com/office/drawing/2014/main" id="{ABA7A3D1-9428-4759-A268-7DAF19C11993}"/>
              </a:ext>
            </a:extLst>
          </p:cNvPr>
          <p:cNvGrpSpPr/>
          <p:nvPr userDrawn="1"/>
        </p:nvGrpSpPr>
        <p:grpSpPr>
          <a:xfrm>
            <a:off x="-3437547" y="1434"/>
            <a:ext cx="3201327" cy="6001164"/>
            <a:chOff x="-3437547" y="1434"/>
            <a:chExt cx="3201327" cy="6001164"/>
          </a:xfrm>
        </p:grpSpPr>
        <p:cxnSp>
          <p:nvCxnSpPr>
            <p:cNvPr id="215" name="Rechte verbindingslijn 214">
              <a:extLst>
                <a:ext uri="{FF2B5EF4-FFF2-40B4-BE49-F238E27FC236}">
                  <a16:creationId xmlns="" xmlns:a16="http://schemas.microsoft.com/office/drawing/2014/main" id="{27E83405-B787-4003-AF0A-EFD40F27287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508372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216" name="Ovaal 215">
              <a:extLst>
                <a:ext uri="{FF2B5EF4-FFF2-40B4-BE49-F238E27FC236}">
                  <a16:creationId xmlns="" xmlns:a16="http://schemas.microsoft.com/office/drawing/2014/main" id="{4F8EDC6D-830C-4437-A368-3527EF8C63DC}"/>
                </a:ext>
              </a:extLst>
            </p:cNvPr>
            <p:cNvSpPr/>
            <p:nvPr userDrawn="1"/>
          </p:nvSpPr>
          <p:spPr>
            <a:xfrm>
              <a:off x="-3425006" y="358882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6</a:t>
              </a:r>
            </a:p>
          </p:txBody>
        </p:sp>
        <p:sp>
          <p:nvSpPr>
            <p:cNvPr id="217" name="Rechthoek 216">
              <a:extLst>
                <a:ext uri="{FF2B5EF4-FFF2-40B4-BE49-F238E27FC236}">
                  <a16:creationId xmlns="" xmlns:a16="http://schemas.microsoft.com/office/drawing/2014/main" id="{8E65257E-883B-4A1B-93B1-10E9FBE84C81}"/>
                </a:ext>
              </a:extLst>
            </p:cNvPr>
            <p:cNvSpPr/>
            <p:nvPr userDrawn="1"/>
          </p:nvSpPr>
          <p:spPr>
            <a:xfrm>
              <a:off x="-3059324" y="3588819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228600" marR="0" lvl="5" indent="-228600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+mj-lt"/>
                <a:buAutoNum type="arabicPeriod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Opsomming</a:t>
              </a:r>
            </a:p>
          </p:txBody>
        </p:sp>
        <p:sp>
          <p:nvSpPr>
            <p:cNvPr id="218" name="Ovaal 217">
              <a:extLst>
                <a:ext uri="{FF2B5EF4-FFF2-40B4-BE49-F238E27FC236}">
                  <a16:creationId xmlns="" xmlns:a16="http://schemas.microsoft.com/office/drawing/2014/main" id="{125F5799-2AC4-4632-937B-B38D1A5BCE86}"/>
                </a:ext>
              </a:extLst>
            </p:cNvPr>
            <p:cNvSpPr/>
            <p:nvPr userDrawn="1"/>
          </p:nvSpPr>
          <p:spPr>
            <a:xfrm>
              <a:off x="-3425006" y="396299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7</a:t>
              </a:r>
            </a:p>
          </p:txBody>
        </p:sp>
        <p:sp>
          <p:nvSpPr>
            <p:cNvPr id="219" name="Rechthoek 218">
              <a:extLst>
                <a:ext uri="{FF2B5EF4-FFF2-40B4-BE49-F238E27FC236}">
                  <a16:creationId xmlns="" xmlns:a16="http://schemas.microsoft.com/office/drawing/2014/main" id="{79DEB850-6274-4894-9C54-4805C74757AF}"/>
                </a:ext>
              </a:extLst>
            </p:cNvPr>
            <p:cNvSpPr/>
            <p:nvPr userDrawn="1"/>
          </p:nvSpPr>
          <p:spPr>
            <a:xfrm>
              <a:off x="-3059324" y="396299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446088" marR="0" lvl="6" indent="-265113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4"/>
                </a:buClr>
                <a:buSzTx/>
                <a:buFont typeface="+mj-lt"/>
                <a:buAutoNum type="alphaLcPeriod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Alfabet onder opsomming</a:t>
              </a:r>
            </a:p>
          </p:txBody>
        </p:sp>
        <p:sp>
          <p:nvSpPr>
            <p:cNvPr id="220" name="Ovaal 219">
              <a:extLst>
                <a:ext uri="{FF2B5EF4-FFF2-40B4-BE49-F238E27FC236}">
                  <a16:creationId xmlns="" xmlns:a16="http://schemas.microsoft.com/office/drawing/2014/main" id="{EDB6B943-789E-4336-B5F0-9D67C08D57D3}"/>
                </a:ext>
              </a:extLst>
            </p:cNvPr>
            <p:cNvSpPr/>
            <p:nvPr userDrawn="1"/>
          </p:nvSpPr>
          <p:spPr>
            <a:xfrm>
              <a:off x="-3425006" y="43356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8</a:t>
              </a:r>
            </a:p>
          </p:txBody>
        </p:sp>
        <p:sp>
          <p:nvSpPr>
            <p:cNvPr id="221" name="Rechthoek 220">
              <a:extLst>
                <a:ext uri="{FF2B5EF4-FFF2-40B4-BE49-F238E27FC236}">
                  <a16:creationId xmlns="" xmlns:a16="http://schemas.microsoft.com/office/drawing/2014/main" id="{8AB4051E-D886-471B-9610-29E5F6A545BC}"/>
                </a:ext>
              </a:extLst>
            </p:cNvPr>
            <p:cNvSpPr/>
            <p:nvPr userDrawn="1"/>
          </p:nvSpPr>
          <p:spPr>
            <a:xfrm>
              <a:off x="-3059324" y="43356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627063" marR="0" lvl="7" indent="-180975" algn="l" defTabSz="914400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onder opsomming</a:t>
              </a:r>
            </a:p>
          </p:txBody>
        </p:sp>
        <p:sp>
          <p:nvSpPr>
            <p:cNvPr id="222" name="Ovaal 221">
              <a:extLst>
                <a:ext uri="{FF2B5EF4-FFF2-40B4-BE49-F238E27FC236}">
                  <a16:creationId xmlns="" xmlns:a16="http://schemas.microsoft.com/office/drawing/2014/main" id="{834B6D41-AE3F-4D8D-8EEF-8860340024B2}"/>
                </a:ext>
              </a:extLst>
            </p:cNvPr>
            <p:cNvSpPr/>
            <p:nvPr userDrawn="1"/>
          </p:nvSpPr>
          <p:spPr>
            <a:xfrm>
              <a:off x="-3425006" y="470890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9</a:t>
              </a:r>
            </a:p>
          </p:txBody>
        </p:sp>
        <p:sp>
          <p:nvSpPr>
            <p:cNvPr id="223" name="Rechthoek 222">
              <a:extLst>
                <a:ext uri="{FF2B5EF4-FFF2-40B4-BE49-F238E27FC236}">
                  <a16:creationId xmlns="" xmlns:a16="http://schemas.microsoft.com/office/drawing/2014/main" id="{DF656A51-3819-4ACE-8FD1-99F2F8FBEB2C}"/>
                </a:ext>
              </a:extLst>
            </p:cNvPr>
            <p:cNvSpPr/>
            <p:nvPr userDrawn="1"/>
          </p:nvSpPr>
          <p:spPr>
            <a:xfrm>
              <a:off x="-3059324" y="470890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Italic tekst</a:t>
              </a:r>
            </a:p>
          </p:txBody>
        </p:sp>
        <p:grpSp>
          <p:nvGrpSpPr>
            <p:cNvPr id="224" name="Meer informatie">
              <a:extLst>
                <a:ext uri="{FF2B5EF4-FFF2-40B4-BE49-F238E27FC236}">
                  <a16:creationId xmlns="" xmlns:a16="http://schemas.microsoft.com/office/drawing/2014/main" id="{14E6C052-939C-4EE6-9DA1-9B064C8B8262}"/>
                </a:ext>
              </a:extLst>
            </p:cNvPr>
            <p:cNvGrpSpPr/>
            <p:nvPr userDrawn="1"/>
          </p:nvGrpSpPr>
          <p:grpSpPr>
            <a:xfrm>
              <a:off x="-3421298" y="5206936"/>
              <a:ext cx="3178515" cy="795662"/>
              <a:chOff x="-3741486" y="3387723"/>
              <a:chExt cx="3178515" cy="795662"/>
            </a:xfrm>
          </p:grpSpPr>
          <p:sp>
            <p:nvSpPr>
              <p:cNvPr id="292" name="Freeform 101">
                <a:extLst>
                  <a:ext uri="{FF2B5EF4-FFF2-40B4-BE49-F238E27FC236}">
                    <a16:creationId xmlns="" xmlns:a16="http://schemas.microsoft.com/office/drawing/2014/main" id="{3CF9F0EA-6FBF-45CC-A05E-8485F87643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7723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293" name="Rechthoek 292">
                <a:extLst>
                  <a:ext uri="{FF2B5EF4-FFF2-40B4-BE49-F238E27FC236}">
                    <a16:creationId xmlns="" xmlns:a16="http://schemas.microsoft.com/office/drawing/2014/main" id="{FA521BCE-6A2B-49E1-ADDE-FD6508B478BE}"/>
                  </a:ext>
                </a:extLst>
              </p:cNvPr>
              <p:cNvSpPr/>
              <p:nvPr userDrawn="1"/>
            </p:nvSpPr>
            <p:spPr>
              <a:xfrm>
                <a:off x="-3380966" y="3459752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294" name="Rechte verbindingslijn 293">
                <a:extLst>
                  <a:ext uri="{FF2B5EF4-FFF2-40B4-BE49-F238E27FC236}">
                    <a16:creationId xmlns="" xmlns:a16="http://schemas.microsoft.com/office/drawing/2014/main" id="{5E6A55CE-D3B0-41EB-84C4-37EEAE25A5B6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83385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225" name="Rechthoek 224">
              <a:extLst>
                <a:ext uri="{FF2B5EF4-FFF2-40B4-BE49-F238E27FC236}">
                  <a16:creationId xmlns="" xmlns:a16="http://schemas.microsoft.com/office/drawing/2014/main" id="{F2E8B751-1B64-4702-8FF5-209D593EDF70}"/>
                </a:ext>
              </a:extLst>
            </p:cNvPr>
            <p:cNvSpPr/>
            <p:nvPr userDrawn="1"/>
          </p:nvSpPr>
          <p:spPr>
            <a:xfrm>
              <a:off x="-3419345" y="1434"/>
              <a:ext cx="3176012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Oswald"/>
                  <a:cs typeface="Segoe UI Light" panose="020B0502040204020203" pitchFamily="34" charset="0"/>
                </a:rPr>
                <a:t>TEKST NIVEAUS kiezen</a:t>
              </a:r>
            </a:p>
          </p:txBody>
        </p:sp>
        <p:sp>
          <p:nvSpPr>
            <p:cNvPr id="226" name="Ovaal 225">
              <a:extLst>
                <a:ext uri="{FF2B5EF4-FFF2-40B4-BE49-F238E27FC236}">
                  <a16:creationId xmlns="" xmlns:a16="http://schemas.microsoft.com/office/drawing/2014/main" id="{30F4ADB4-DEEC-4128-9BC7-4B4F1751F0B8}"/>
                </a:ext>
              </a:extLst>
            </p:cNvPr>
            <p:cNvSpPr/>
            <p:nvPr userDrawn="1"/>
          </p:nvSpPr>
          <p:spPr>
            <a:xfrm>
              <a:off x="-3425006" y="1719144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27" name="Rechte verbindingslijn 226">
              <a:extLst>
                <a:ext uri="{FF2B5EF4-FFF2-40B4-BE49-F238E27FC236}">
                  <a16:creationId xmlns="" xmlns:a16="http://schemas.microsoft.com/office/drawing/2014/main" id="{355F0980-685F-4B9C-A7A4-2C432B6F8C18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243069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228" name="Groep 227">
              <a:extLst>
                <a:ext uri="{FF2B5EF4-FFF2-40B4-BE49-F238E27FC236}">
                  <a16:creationId xmlns="" xmlns:a16="http://schemas.microsoft.com/office/drawing/2014/main" id="{F1D74170-3596-4807-A53E-9EE4C645CD9F}"/>
                </a:ext>
              </a:extLst>
            </p:cNvPr>
            <p:cNvGrpSpPr/>
            <p:nvPr userDrawn="1"/>
          </p:nvGrpSpPr>
          <p:grpSpPr>
            <a:xfrm>
              <a:off x="-3437547" y="349413"/>
              <a:ext cx="2933825" cy="558875"/>
              <a:chOff x="-3419346" y="368233"/>
              <a:chExt cx="3904920" cy="743862"/>
            </a:xfrm>
          </p:grpSpPr>
          <p:sp>
            <p:nvSpPr>
              <p:cNvPr id="240" name="Rechthoek 239">
                <a:extLst>
                  <a:ext uri="{FF2B5EF4-FFF2-40B4-BE49-F238E27FC236}">
                    <a16:creationId xmlns="" xmlns:a16="http://schemas.microsoft.com/office/drawing/2014/main" id="{1C96ADEA-3A89-4685-A198-D8D79F2B1C83}"/>
                  </a:ext>
                </a:extLst>
              </p:cNvPr>
              <p:cNvSpPr/>
              <p:nvPr userDrawn="1"/>
            </p:nvSpPr>
            <p:spPr>
              <a:xfrm>
                <a:off x="-3294549" y="368233"/>
                <a:ext cx="432805" cy="244981"/>
              </a:xfrm>
              <a:prstGeom prst="rect">
                <a:avLst/>
              </a:prstGeom>
              <a:solidFill>
                <a:sysClr val="window" lastClr="FFFFFF"/>
              </a:solidFill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C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Start</a:t>
                </a:r>
              </a:p>
            </p:txBody>
          </p:sp>
          <p:cxnSp>
            <p:nvCxnSpPr>
              <p:cNvPr id="241" name="Rechte verbindingslijn 240">
                <a:extLst>
                  <a:ext uri="{FF2B5EF4-FFF2-40B4-BE49-F238E27FC236}">
                    <a16:creationId xmlns="" xmlns:a16="http://schemas.microsoft.com/office/drawing/2014/main" id="{D9085CC6-14FD-41FF-89B3-738B334A27F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61744" y="613214"/>
                <a:ext cx="137087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cxnSp>
            <p:nvCxnSpPr>
              <p:cNvPr id="242" name="Rechte verbindingslijn 241">
                <a:extLst>
                  <a:ext uri="{FF2B5EF4-FFF2-40B4-BE49-F238E27FC236}">
                    <a16:creationId xmlns="" xmlns:a16="http://schemas.microsoft.com/office/drawing/2014/main" id="{FE1B4880-15E8-444A-B9C6-FB6C5A1384C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419346" y="613214"/>
                <a:ext cx="136215" cy="0"/>
              </a:xfrm>
              <a:prstGeom prst="line">
                <a:avLst/>
              </a:prstGeom>
              <a:noFill/>
              <a:ln w="6350" cap="flat" cmpd="sng" algn="ctr">
                <a:solidFill>
                  <a:sysClr val="window" lastClr="FFFFFF">
                    <a:lumMod val="75000"/>
                  </a:sysClr>
                </a:solidFill>
                <a:prstDash val="solid"/>
              </a:ln>
              <a:effectLst/>
            </p:spPr>
          </p:cxnSp>
          <p:sp>
            <p:nvSpPr>
              <p:cNvPr id="243" name="Rechthoek 242">
                <a:extLst>
                  <a:ext uri="{FF2B5EF4-FFF2-40B4-BE49-F238E27FC236}">
                    <a16:creationId xmlns="" xmlns:a16="http://schemas.microsoft.com/office/drawing/2014/main" id="{3CBA95CF-7D89-4A3D-BDAC-F9B120FB6B04}"/>
                  </a:ext>
                </a:extLst>
              </p:cNvPr>
              <p:cNvSpPr/>
              <p:nvPr userDrawn="1"/>
            </p:nvSpPr>
            <p:spPr>
              <a:xfrm>
                <a:off x="-3289012" y="589683"/>
                <a:ext cx="422160" cy="64068"/>
              </a:xfrm>
              <a:prstGeom prst="rect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grpSp>
            <p:nvGrpSpPr>
              <p:cNvPr id="244" name="Groep 243">
                <a:extLst>
                  <a:ext uri="{FF2B5EF4-FFF2-40B4-BE49-F238E27FC236}">
                    <a16:creationId xmlns="" xmlns:a16="http://schemas.microsoft.com/office/drawing/2014/main" id="{FD8902B3-8043-41E4-9C79-D7B2B1C6A179}"/>
                  </a:ext>
                </a:extLst>
              </p:cNvPr>
              <p:cNvGrpSpPr/>
              <p:nvPr userDrawn="1"/>
            </p:nvGrpSpPr>
            <p:grpSpPr>
              <a:xfrm>
                <a:off x="-3002834" y="720303"/>
                <a:ext cx="182598" cy="143759"/>
                <a:chOff x="-3310843" y="700986"/>
                <a:chExt cx="182598" cy="143759"/>
              </a:xfrm>
            </p:grpSpPr>
            <p:grpSp>
              <p:nvGrpSpPr>
                <p:cNvPr id="283" name="Groep 282">
                  <a:extLst>
                    <a:ext uri="{FF2B5EF4-FFF2-40B4-BE49-F238E27FC236}">
                      <a16:creationId xmlns="" xmlns:a16="http://schemas.microsoft.com/office/drawing/2014/main" id="{02B941C0-59FE-4D19-AD32-782B29045099}"/>
                    </a:ext>
                  </a:extLst>
                </p:cNvPr>
                <p:cNvGrpSpPr/>
                <p:nvPr userDrawn="1"/>
              </p:nvGrpSpPr>
              <p:grpSpPr>
                <a:xfrm>
                  <a:off x="-3310843" y="700986"/>
                  <a:ext cx="182598" cy="143759"/>
                  <a:chOff x="-3310843" y="700986"/>
                  <a:chExt cx="182598" cy="143759"/>
                </a:xfrm>
              </p:grpSpPr>
              <p:cxnSp>
                <p:nvCxnSpPr>
                  <p:cNvPr id="287" name="Rechte verbindingslijn 286">
                    <a:extLst>
                      <a:ext uri="{FF2B5EF4-FFF2-40B4-BE49-F238E27FC236}">
                        <a16:creationId xmlns="" xmlns:a16="http://schemas.microsoft.com/office/drawing/2014/main" id="{34DDE64C-ABE4-4CD3-AB98-89E629315A7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8" name="Rechte verbindingslijn 287">
                    <a:extLst>
                      <a:ext uri="{FF2B5EF4-FFF2-40B4-BE49-F238E27FC236}">
                        <a16:creationId xmlns="" xmlns:a16="http://schemas.microsoft.com/office/drawing/2014/main" id="{688479D3-527D-411E-9F74-706E0F3B328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310843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9" name="Rechte verbindingslijn 288">
                    <a:extLst>
                      <a:ext uri="{FF2B5EF4-FFF2-40B4-BE49-F238E27FC236}">
                        <a16:creationId xmlns="" xmlns:a16="http://schemas.microsoft.com/office/drawing/2014/main" id="{7AD43B86-64EC-46CC-A0E9-D27DE3D2BDE4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0" name="Rechte verbindingslijn 289">
                    <a:extLst>
                      <a:ext uri="{FF2B5EF4-FFF2-40B4-BE49-F238E27FC236}">
                        <a16:creationId xmlns="" xmlns:a16="http://schemas.microsoft.com/office/drawing/2014/main" id="{8AD80B86-3DE2-4584-8C20-4C1FFDD32376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91" name="Rechte verbindingslijn 290">
                    <a:extLst>
                      <a:ext uri="{FF2B5EF4-FFF2-40B4-BE49-F238E27FC236}">
                        <a16:creationId xmlns="" xmlns:a16="http://schemas.microsoft.com/office/drawing/2014/main" id="{8C5D1DB8-14F9-4604-B163-593281D92A6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213196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84" name="Groep 283">
                  <a:extLst>
                    <a:ext uri="{FF2B5EF4-FFF2-40B4-BE49-F238E27FC236}">
                      <a16:creationId xmlns="" xmlns:a16="http://schemas.microsoft.com/office/drawing/2014/main" id="{8490ABD6-E287-47A9-B0F6-0218F207D067}"/>
                    </a:ext>
                  </a:extLst>
                </p:cNvPr>
                <p:cNvGrpSpPr/>
                <p:nvPr userDrawn="1"/>
              </p:nvGrpSpPr>
              <p:grpSpPr>
                <a:xfrm flipH="1">
                  <a:off x="-3310774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85" name="Rechthoek 284">
                    <a:extLst>
                      <a:ext uri="{FF2B5EF4-FFF2-40B4-BE49-F238E27FC236}">
                        <a16:creationId xmlns="" xmlns:a16="http://schemas.microsoft.com/office/drawing/2014/main" id="{742D8D1F-585E-4FD7-9BA0-93AEFB64F4D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86" name="Pijl: punthaak 285">
                    <a:extLst>
                      <a:ext uri="{FF2B5EF4-FFF2-40B4-BE49-F238E27FC236}">
                        <a16:creationId xmlns="" xmlns:a16="http://schemas.microsoft.com/office/drawing/2014/main" id="{F20856DD-4DD1-4A57-9AC6-C3B9A09A4FC6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</p:grpSp>
          </p:grpSp>
          <p:grpSp>
            <p:nvGrpSpPr>
              <p:cNvPr id="245" name="Groep 244">
                <a:extLst>
                  <a:ext uri="{FF2B5EF4-FFF2-40B4-BE49-F238E27FC236}">
                    <a16:creationId xmlns="" xmlns:a16="http://schemas.microsoft.com/office/drawing/2014/main" id="{B5D3CC7B-B83D-4DFB-999B-F174EC19F9D5}"/>
                  </a:ext>
                </a:extLst>
              </p:cNvPr>
              <p:cNvGrpSpPr/>
              <p:nvPr userDrawn="1"/>
            </p:nvGrpSpPr>
            <p:grpSpPr>
              <a:xfrm>
                <a:off x="-3326107" y="720303"/>
                <a:ext cx="182598" cy="143759"/>
                <a:chOff x="-3634116" y="700986"/>
                <a:chExt cx="182598" cy="143759"/>
              </a:xfrm>
            </p:grpSpPr>
            <p:grpSp>
              <p:nvGrpSpPr>
                <p:cNvPr id="274" name="Groep 273">
                  <a:extLst>
                    <a:ext uri="{FF2B5EF4-FFF2-40B4-BE49-F238E27FC236}">
                      <a16:creationId xmlns="" xmlns:a16="http://schemas.microsoft.com/office/drawing/2014/main" id="{FE639E5B-2343-465D-8C87-B1906F8CA6D2}"/>
                    </a:ext>
                  </a:extLst>
                </p:cNvPr>
                <p:cNvGrpSpPr/>
                <p:nvPr userDrawn="1"/>
              </p:nvGrpSpPr>
              <p:grpSpPr>
                <a:xfrm>
                  <a:off x="-3634116" y="700986"/>
                  <a:ext cx="182598" cy="143759"/>
                  <a:chOff x="-3634116" y="700986"/>
                  <a:chExt cx="182598" cy="143759"/>
                </a:xfrm>
              </p:grpSpPr>
              <p:cxnSp>
                <p:nvCxnSpPr>
                  <p:cNvPr id="278" name="Rechte verbindingslijn 277">
                    <a:extLst>
                      <a:ext uri="{FF2B5EF4-FFF2-40B4-BE49-F238E27FC236}">
                        <a16:creationId xmlns="" xmlns:a16="http://schemas.microsoft.com/office/drawing/2014/main" id="{199A0F56-5CDA-4005-9759-C109B428210E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700986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79" name="Rechte verbindingslijn 278">
                    <a:extLst>
                      <a:ext uri="{FF2B5EF4-FFF2-40B4-BE49-F238E27FC236}">
                        <a16:creationId xmlns="" xmlns:a16="http://schemas.microsoft.com/office/drawing/2014/main" id="{F9F030A6-22B0-4552-BB21-512365816D4C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634116" y="844745"/>
                    <a:ext cx="182598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0" name="Rechte verbindingslijn 279">
                    <a:extLst>
                      <a:ext uri="{FF2B5EF4-FFF2-40B4-BE49-F238E27FC236}">
                        <a16:creationId xmlns="" xmlns:a16="http://schemas.microsoft.com/office/drawing/2014/main" id="{2A37E37B-8C8C-43B7-82C3-3B809C6D8D60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80880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1" name="Rechte verbindingslijn 280">
                    <a:extLst>
                      <a:ext uri="{FF2B5EF4-FFF2-40B4-BE49-F238E27FC236}">
                        <a16:creationId xmlns="" xmlns:a16="http://schemas.microsoft.com/office/drawing/2014/main" id="{07FB3242-60F6-4F69-994D-16D66E1497CD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7286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  <p:cxnSp>
                <p:nvCxnSpPr>
                  <p:cNvPr id="282" name="Rechte verbindingslijn 281">
                    <a:extLst>
                      <a:ext uri="{FF2B5EF4-FFF2-40B4-BE49-F238E27FC236}">
                        <a16:creationId xmlns="" xmlns:a16="http://schemas.microsoft.com/office/drawing/2014/main" id="{B9684888-0D3C-48D3-948C-4D330703A819}"/>
                      </a:ext>
                    </a:extLst>
                  </p:cNvPr>
                  <p:cNvCxnSpPr/>
                  <p:nvPr userDrawn="1"/>
                </p:nvCxnSpPr>
                <p:spPr>
                  <a:xfrm>
                    <a:off x="-3536469" y="736926"/>
                    <a:ext cx="82203" cy="0"/>
                  </a:xfrm>
                  <a:prstGeom prst="line">
                    <a:avLst/>
                  </a:prstGeom>
                  <a:noFill/>
                  <a:ln w="9525" cap="flat" cmpd="sng" algn="ctr">
                    <a:solidFill>
                      <a:srgbClr val="292929"/>
                    </a:solidFill>
                    <a:prstDash val="solid"/>
                  </a:ln>
                  <a:effectLst/>
                </p:spPr>
              </p:cxnSp>
            </p:grpSp>
            <p:grpSp>
              <p:nvGrpSpPr>
                <p:cNvPr id="275" name="Groep 274">
                  <a:extLst>
                    <a:ext uri="{FF2B5EF4-FFF2-40B4-BE49-F238E27FC236}">
                      <a16:creationId xmlns="" xmlns:a16="http://schemas.microsoft.com/office/drawing/2014/main" id="{992AE7C7-E25A-4817-BD64-6846119BDF1A}"/>
                    </a:ext>
                  </a:extLst>
                </p:cNvPr>
                <p:cNvGrpSpPr/>
                <p:nvPr userDrawn="1"/>
              </p:nvGrpSpPr>
              <p:grpSpPr>
                <a:xfrm>
                  <a:off x="-3634047" y="735854"/>
                  <a:ext cx="88801" cy="72568"/>
                  <a:chOff x="-2091059" y="1395403"/>
                  <a:chExt cx="157316" cy="128558"/>
                </a:xfrm>
              </p:grpSpPr>
              <p:sp>
                <p:nvSpPr>
                  <p:cNvPr id="276" name="Rechthoek 275">
                    <a:extLst>
                      <a:ext uri="{FF2B5EF4-FFF2-40B4-BE49-F238E27FC236}">
                        <a16:creationId xmlns="" xmlns:a16="http://schemas.microsoft.com/office/drawing/2014/main" id="{0101E38A-FDF4-4BDE-AE58-45F169761E0A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-2051585" y="1436824"/>
                    <a:ext cx="117842" cy="45718"/>
                  </a:xfrm>
                  <a:prstGeom prst="rect">
                    <a:avLst/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277" name="Pijl: punthaak 276">
                    <a:extLst>
                      <a:ext uri="{FF2B5EF4-FFF2-40B4-BE49-F238E27FC236}">
                        <a16:creationId xmlns="" xmlns:a16="http://schemas.microsoft.com/office/drawing/2014/main" id="{12F27F09-40E0-4910-9292-34F77190746A}"/>
                      </a:ext>
                    </a:extLst>
                  </p:cNvPr>
                  <p:cNvSpPr/>
                  <p:nvPr userDrawn="1"/>
                </p:nvSpPr>
                <p:spPr>
                  <a:xfrm flipH="1">
                    <a:off x="-2091059" y="1395403"/>
                    <a:ext cx="128558" cy="128558"/>
                  </a:xfrm>
                  <a:prstGeom prst="chevron">
                    <a:avLst>
                      <a:gd name="adj" fmla="val 47962"/>
                    </a:avLst>
                  </a:prstGeom>
                  <a:solidFill>
                    <a:srgbClr val="4A7DB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</p:grpSp>
          </p:grpSp>
          <p:cxnSp>
            <p:nvCxnSpPr>
              <p:cNvPr id="246" name="Rechte verbindingslijn 245">
                <a:extLst>
                  <a:ext uri="{FF2B5EF4-FFF2-40B4-BE49-F238E27FC236}">
                    <a16:creationId xmlns="" xmlns:a16="http://schemas.microsoft.com/office/drawing/2014/main" id="{4EF4F099-F721-4EB0-96CD-7C17DF18D26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flipV="1">
                <a:off x="-3136454" y="523622"/>
                <a:ext cx="720437" cy="188422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cxnSp>
            <p:nvCxnSpPr>
              <p:cNvPr id="247" name="Rechte verbindingslijn 246">
                <a:extLst>
                  <a:ext uri="{FF2B5EF4-FFF2-40B4-BE49-F238E27FC236}">
                    <a16:creationId xmlns="" xmlns:a16="http://schemas.microsoft.com/office/drawing/2014/main" id="{F9780716-6EC7-4F16-9491-2D53846C0011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2820570" y="712044"/>
                <a:ext cx="399011" cy="238298"/>
              </a:xfrm>
              <a:prstGeom prst="line">
                <a:avLst/>
              </a:prstGeom>
              <a:noFill/>
              <a:ln w="19050" cap="rnd" cmpd="sng" algn="ctr">
                <a:solidFill>
                  <a:srgbClr val="303E48"/>
                </a:solidFill>
                <a:prstDash val="solid"/>
                <a:headEnd type="oval"/>
              </a:ln>
              <a:effectLst/>
            </p:spPr>
          </p:cxnSp>
          <p:grpSp>
            <p:nvGrpSpPr>
              <p:cNvPr id="248" name="Groep 247">
                <a:extLst>
                  <a:ext uri="{FF2B5EF4-FFF2-40B4-BE49-F238E27FC236}">
                    <a16:creationId xmlns="" xmlns:a16="http://schemas.microsoft.com/office/drawing/2014/main" id="{DB3B1CEB-6164-4CE4-BA4B-3B67CE184D23}"/>
                  </a:ext>
                </a:extLst>
              </p:cNvPr>
              <p:cNvGrpSpPr/>
              <p:nvPr userDrawn="1"/>
            </p:nvGrpSpPr>
            <p:grpSpPr>
              <a:xfrm>
                <a:off x="-2425037" y="370226"/>
                <a:ext cx="357690" cy="330595"/>
                <a:chOff x="-2721817" y="347336"/>
                <a:chExt cx="432805" cy="400021"/>
              </a:xfrm>
            </p:grpSpPr>
            <p:sp>
              <p:nvSpPr>
                <p:cNvPr id="263" name="Rechthoek 262">
                  <a:extLst>
                    <a:ext uri="{FF2B5EF4-FFF2-40B4-BE49-F238E27FC236}">
                      <a16:creationId xmlns="" xmlns:a16="http://schemas.microsoft.com/office/drawing/2014/main" id="{64A1E867-B758-478E-A7B2-C7FE5E7378A2}"/>
                    </a:ext>
                  </a:extLst>
                </p:cNvPr>
                <p:cNvSpPr/>
                <p:nvPr userDrawn="1"/>
              </p:nvSpPr>
              <p:spPr>
                <a:xfrm>
                  <a:off x="-2721817" y="347336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64" name="Groep 263">
                  <a:extLst>
                    <a:ext uri="{FF2B5EF4-FFF2-40B4-BE49-F238E27FC236}">
                      <a16:creationId xmlns="" xmlns:a16="http://schemas.microsoft.com/office/drawing/2014/main" id="{8C0B03A7-3396-493F-BA49-19D8D7280B63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431583"/>
                  <a:ext cx="294076" cy="231526"/>
                  <a:chOff x="-3634116" y="700986"/>
                  <a:chExt cx="182598" cy="143759"/>
                </a:xfrm>
              </p:grpSpPr>
              <p:grpSp>
                <p:nvGrpSpPr>
                  <p:cNvPr id="265" name="Groep 264">
                    <a:extLst>
                      <a:ext uri="{FF2B5EF4-FFF2-40B4-BE49-F238E27FC236}">
                        <a16:creationId xmlns="" xmlns:a16="http://schemas.microsoft.com/office/drawing/2014/main" id="{19958E73-9471-45BD-B96A-1380646340F2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116" y="700986"/>
                    <a:ext cx="182598" cy="143759"/>
                    <a:chOff x="-3634116" y="700986"/>
                    <a:chExt cx="182598" cy="143759"/>
                  </a:xfrm>
                </p:grpSpPr>
                <p:cxnSp>
                  <p:nvCxnSpPr>
                    <p:cNvPr id="269" name="Rechte verbindingslijn 268">
                      <a:extLst>
                        <a:ext uri="{FF2B5EF4-FFF2-40B4-BE49-F238E27FC236}">
                          <a16:creationId xmlns="" xmlns:a16="http://schemas.microsoft.com/office/drawing/2014/main" id="{56400173-B47E-41E9-BF34-49263848B36A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0" name="Rechte verbindingslijn 269">
                      <a:extLst>
                        <a:ext uri="{FF2B5EF4-FFF2-40B4-BE49-F238E27FC236}">
                          <a16:creationId xmlns="" xmlns:a16="http://schemas.microsoft.com/office/drawing/2014/main" id="{02D28067-AB78-44EB-9F6A-E4423245807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634116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1" name="Rechte verbindingslijn 270">
                      <a:extLst>
                        <a:ext uri="{FF2B5EF4-FFF2-40B4-BE49-F238E27FC236}">
                          <a16:creationId xmlns="" xmlns:a16="http://schemas.microsoft.com/office/drawing/2014/main" id="{5491B132-F880-4FE3-854B-3A4600032A1C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2" name="Rechte verbindingslijn 271">
                      <a:extLst>
                        <a:ext uri="{FF2B5EF4-FFF2-40B4-BE49-F238E27FC236}">
                          <a16:creationId xmlns="" xmlns:a16="http://schemas.microsoft.com/office/drawing/2014/main" id="{8DCB80AF-D0D5-4EA7-AC91-08EAAF82F40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73" name="Rechte verbindingslijn 272">
                      <a:extLst>
                        <a:ext uri="{FF2B5EF4-FFF2-40B4-BE49-F238E27FC236}">
                          <a16:creationId xmlns="" xmlns:a16="http://schemas.microsoft.com/office/drawing/2014/main" id="{38E4724D-57A0-471D-9FAD-2F9C93FF27AB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536469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66" name="Groep 265">
                    <a:extLst>
                      <a:ext uri="{FF2B5EF4-FFF2-40B4-BE49-F238E27FC236}">
                        <a16:creationId xmlns="" xmlns:a16="http://schemas.microsoft.com/office/drawing/2014/main" id="{72AE56EF-4F9A-451A-8F62-D314DDEA309C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634047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67" name="Rechthoek 266">
                      <a:extLst>
                        <a:ext uri="{FF2B5EF4-FFF2-40B4-BE49-F238E27FC236}">
                          <a16:creationId xmlns="" xmlns:a16="http://schemas.microsoft.com/office/drawing/2014/main" id="{ECFB63A3-9DF7-4D15-B4E2-52B4625AF8B9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68" name="Pijl: punthaak 267">
                      <a:extLst>
                        <a:ext uri="{FF2B5EF4-FFF2-40B4-BE49-F238E27FC236}">
                          <a16:creationId xmlns="" xmlns:a16="http://schemas.microsoft.com/office/drawing/2014/main" id="{AC483E68-41B1-4B42-8BF2-E9D88DC9EEC9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grpSp>
            <p:nvGrpSpPr>
              <p:cNvPr id="249" name="Groep 248">
                <a:extLst>
                  <a:ext uri="{FF2B5EF4-FFF2-40B4-BE49-F238E27FC236}">
                    <a16:creationId xmlns="" xmlns:a16="http://schemas.microsoft.com/office/drawing/2014/main" id="{66C28E47-F6C2-4DCA-BA93-EE2A7E6FA6D6}"/>
                  </a:ext>
                </a:extLst>
              </p:cNvPr>
              <p:cNvGrpSpPr/>
              <p:nvPr userDrawn="1"/>
            </p:nvGrpSpPr>
            <p:grpSpPr>
              <a:xfrm>
                <a:off x="-2425037" y="781500"/>
                <a:ext cx="357690" cy="330595"/>
                <a:chOff x="-2721817" y="782525"/>
                <a:chExt cx="432805" cy="400021"/>
              </a:xfrm>
            </p:grpSpPr>
            <p:sp>
              <p:nvSpPr>
                <p:cNvPr id="252" name="Rechthoek 251">
                  <a:extLst>
                    <a:ext uri="{FF2B5EF4-FFF2-40B4-BE49-F238E27FC236}">
                      <a16:creationId xmlns="" xmlns:a16="http://schemas.microsoft.com/office/drawing/2014/main" id="{05CF0F82-B644-4DB4-8860-58DB64BD72F1}"/>
                    </a:ext>
                  </a:extLst>
                </p:cNvPr>
                <p:cNvSpPr/>
                <p:nvPr userDrawn="1"/>
              </p:nvSpPr>
              <p:spPr>
                <a:xfrm>
                  <a:off x="-2721817" y="782525"/>
                  <a:ext cx="432805" cy="400021"/>
                </a:xfrm>
                <a:prstGeom prst="rect">
                  <a:avLst/>
                </a:prstGeom>
                <a:solidFill>
                  <a:sysClr val="window" lastClr="FFFFFF"/>
                </a:solidFill>
                <a:ln w="3175" cap="flat" cmpd="sng" algn="ctr">
                  <a:solidFill>
                    <a:sysClr val="window" lastClr="FFFFFF">
                      <a:lumMod val="75000"/>
                    </a:sysClr>
                  </a:solidFill>
                  <a:prstDash val="solid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1217512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50" b="0" i="0" u="none" strike="noStrike" kern="0" cap="none" spc="0" normalizeH="0" baseline="0" noProof="0">
                    <a:ln>
                      <a:noFill/>
                    </a:ln>
                    <a:solidFill>
                      <a:srgbClr val="FF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253" name="Groep 252">
                  <a:extLst>
                    <a:ext uri="{FF2B5EF4-FFF2-40B4-BE49-F238E27FC236}">
                      <a16:creationId xmlns="" xmlns:a16="http://schemas.microsoft.com/office/drawing/2014/main" id="{0490AD00-D186-40AB-94FA-FC62C870265B}"/>
                    </a:ext>
                  </a:extLst>
                </p:cNvPr>
                <p:cNvGrpSpPr/>
                <p:nvPr userDrawn="1"/>
              </p:nvGrpSpPr>
              <p:grpSpPr>
                <a:xfrm>
                  <a:off x="-2652453" y="866772"/>
                  <a:ext cx="294076" cy="231526"/>
                  <a:chOff x="-3310843" y="700986"/>
                  <a:chExt cx="182598" cy="143759"/>
                </a:xfrm>
              </p:grpSpPr>
              <p:grpSp>
                <p:nvGrpSpPr>
                  <p:cNvPr id="254" name="Groep 253">
                    <a:extLst>
                      <a:ext uri="{FF2B5EF4-FFF2-40B4-BE49-F238E27FC236}">
                        <a16:creationId xmlns="" xmlns:a16="http://schemas.microsoft.com/office/drawing/2014/main" id="{3F26BF2E-CB1D-4A33-A389-4159A62F3D37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-3310843" y="700986"/>
                    <a:ext cx="182598" cy="143759"/>
                    <a:chOff x="-3310843" y="700986"/>
                    <a:chExt cx="182598" cy="143759"/>
                  </a:xfrm>
                </p:grpSpPr>
                <p:cxnSp>
                  <p:nvCxnSpPr>
                    <p:cNvPr id="258" name="Rechte verbindingslijn 257">
                      <a:extLst>
                        <a:ext uri="{FF2B5EF4-FFF2-40B4-BE49-F238E27FC236}">
                          <a16:creationId xmlns="" xmlns:a16="http://schemas.microsoft.com/office/drawing/2014/main" id="{D6E5114E-150F-4E0F-AEAD-DC015F82D4C4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700986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59" name="Rechte verbindingslijn 258">
                      <a:extLst>
                        <a:ext uri="{FF2B5EF4-FFF2-40B4-BE49-F238E27FC236}">
                          <a16:creationId xmlns="" xmlns:a16="http://schemas.microsoft.com/office/drawing/2014/main" id="{7E5B1ADB-8F4D-4717-986C-984ACE35179F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310843" y="844745"/>
                      <a:ext cx="182598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0" name="Rechte verbindingslijn 259">
                      <a:extLst>
                        <a:ext uri="{FF2B5EF4-FFF2-40B4-BE49-F238E27FC236}">
                          <a16:creationId xmlns="" xmlns:a16="http://schemas.microsoft.com/office/drawing/2014/main" id="{97CFC09C-F2EB-4B07-AF29-4D2F7DE65C09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80880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1" name="Rechte verbindingslijn 260">
                      <a:extLst>
                        <a:ext uri="{FF2B5EF4-FFF2-40B4-BE49-F238E27FC236}">
                          <a16:creationId xmlns="" xmlns:a16="http://schemas.microsoft.com/office/drawing/2014/main" id="{949CF006-A9DD-42EC-A1D7-BA1216945D95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7286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  <p:cxnSp>
                  <p:nvCxnSpPr>
                    <p:cNvPr id="262" name="Rechte verbindingslijn 261">
                      <a:extLst>
                        <a:ext uri="{FF2B5EF4-FFF2-40B4-BE49-F238E27FC236}">
                          <a16:creationId xmlns="" xmlns:a16="http://schemas.microsoft.com/office/drawing/2014/main" id="{7496DD63-D8E5-423C-BCFE-A2C8E68451CE}"/>
                        </a:ext>
                      </a:extLst>
                    </p:cNvPr>
                    <p:cNvCxnSpPr/>
                    <p:nvPr userDrawn="1"/>
                  </p:nvCxnSpPr>
                  <p:spPr>
                    <a:xfrm>
                      <a:off x="-3213196" y="736926"/>
                      <a:ext cx="82203" cy="0"/>
                    </a:xfrm>
                    <a:prstGeom prst="line">
                      <a:avLst/>
                    </a:prstGeom>
                    <a:noFill/>
                    <a:ln w="19050" cap="flat" cmpd="sng" algn="ctr">
                      <a:solidFill>
                        <a:srgbClr val="292929"/>
                      </a:solidFill>
                      <a:prstDash val="solid"/>
                    </a:ln>
                    <a:effectLst/>
                  </p:spPr>
                </p:cxnSp>
              </p:grpSp>
              <p:grpSp>
                <p:nvGrpSpPr>
                  <p:cNvPr id="255" name="Groep 254">
                    <a:extLst>
                      <a:ext uri="{FF2B5EF4-FFF2-40B4-BE49-F238E27FC236}">
                        <a16:creationId xmlns="" xmlns:a16="http://schemas.microsoft.com/office/drawing/2014/main" id="{E710C44C-D381-40F8-8A36-18C2266BF0F1}"/>
                      </a:ext>
                    </a:extLst>
                  </p:cNvPr>
                  <p:cNvGrpSpPr/>
                  <p:nvPr userDrawn="1"/>
                </p:nvGrpSpPr>
                <p:grpSpPr>
                  <a:xfrm flipH="1">
                    <a:off x="-3310774" y="735854"/>
                    <a:ext cx="88801" cy="72568"/>
                    <a:chOff x="-2091059" y="1395403"/>
                    <a:chExt cx="157316" cy="128558"/>
                  </a:xfrm>
                </p:grpSpPr>
                <p:sp>
                  <p:nvSpPr>
                    <p:cNvPr id="256" name="Rechthoek 255">
                      <a:extLst>
                        <a:ext uri="{FF2B5EF4-FFF2-40B4-BE49-F238E27FC236}">
                          <a16:creationId xmlns="" xmlns:a16="http://schemas.microsoft.com/office/drawing/2014/main" id="{AFE5850D-A16F-4D6B-A39A-CB07386AE57E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-2051585" y="1436824"/>
                      <a:ext cx="117842" cy="45718"/>
                    </a:xfrm>
                    <a:prstGeom prst="rect">
                      <a:avLst/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  <p:sp>
                  <p:nvSpPr>
                    <p:cNvPr id="257" name="Pijl: punthaak 256">
                      <a:extLst>
                        <a:ext uri="{FF2B5EF4-FFF2-40B4-BE49-F238E27FC236}">
                          <a16:creationId xmlns="" xmlns:a16="http://schemas.microsoft.com/office/drawing/2014/main" id="{0D6778C2-8590-4BAA-8F11-D086BE44E200}"/>
                        </a:ext>
                      </a:extLst>
                    </p:cNvPr>
                    <p:cNvSpPr/>
                    <p:nvPr userDrawn="1"/>
                  </p:nvSpPr>
                  <p:spPr>
                    <a:xfrm flipH="1">
                      <a:off x="-2091059" y="1395403"/>
                      <a:ext cx="128558" cy="128558"/>
                    </a:xfrm>
                    <a:prstGeom prst="chevron">
                      <a:avLst>
                        <a:gd name="adj" fmla="val 47962"/>
                      </a:avLst>
                    </a:prstGeom>
                    <a:solidFill>
                      <a:srgbClr val="4A7DB1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</p:grpSp>
            </p:grpSp>
          </p:grpSp>
          <p:sp>
            <p:nvSpPr>
              <p:cNvPr id="250" name="Rechthoek 249">
                <a:extLst>
                  <a:ext uri="{FF2B5EF4-FFF2-40B4-BE49-F238E27FC236}">
                    <a16:creationId xmlns="" xmlns:a16="http://schemas.microsoft.com/office/drawing/2014/main" id="{4F5EC1EB-151E-406C-9F3D-840C8CF19439}"/>
                  </a:ext>
                </a:extLst>
              </p:cNvPr>
              <p:cNvSpPr/>
              <p:nvPr userDrawn="1"/>
            </p:nvSpPr>
            <p:spPr>
              <a:xfrm>
                <a:off x="-1950057" y="439449"/>
                <a:ext cx="2435631" cy="198066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Tekstniveau omhoog</a:t>
                </a:r>
              </a:p>
            </p:txBody>
          </p:sp>
          <p:sp>
            <p:nvSpPr>
              <p:cNvPr id="251" name="Rechthoek 250">
                <a:extLst>
                  <a:ext uri="{FF2B5EF4-FFF2-40B4-BE49-F238E27FC236}">
                    <a16:creationId xmlns="" xmlns:a16="http://schemas.microsoft.com/office/drawing/2014/main" id="{28CF70BF-B016-4338-B51C-0BDE60285A7D}"/>
                  </a:ext>
                </a:extLst>
              </p:cNvPr>
              <p:cNvSpPr/>
              <p:nvPr userDrawn="1"/>
            </p:nvSpPr>
            <p:spPr>
              <a:xfrm>
                <a:off x="-1950057" y="848575"/>
                <a:ext cx="2213551" cy="186424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ctr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Tekstniveau omlaag</a:t>
                </a:r>
              </a:p>
            </p:txBody>
          </p:sp>
        </p:grpSp>
        <p:cxnSp>
          <p:nvCxnSpPr>
            <p:cNvPr id="229" name="Rechte verbindingslijn 228">
              <a:extLst>
                <a:ext uri="{FF2B5EF4-FFF2-40B4-BE49-F238E27FC236}">
                  <a16:creationId xmlns="" xmlns:a16="http://schemas.microsoft.com/office/drawing/2014/main" id="{3D2F2295-1C33-4544-9B33-C24D560EE2CB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-3419346" y="1020931"/>
              <a:ext cx="3176013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230" name="Rechthoek 229">
              <a:extLst>
                <a:ext uri="{FF2B5EF4-FFF2-40B4-BE49-F238E27FC236}">
                  <a16:creationId xmlns="" xmlns:a16="http://schemas.microsoft.com/office/drawing/2014/main" id="{F9050F09-F612-4B16-AAED-9C419F352898}"/>
                </a:ext>
              </a:extLst>
            </p:cNvPr>
            <p:cNvSpPr/>
            <p:nvPr userDrawn="1"/>
          </p:nvSpPr>
          <p:spPr>
            <a:xfrm>
              <a:off x="-3059324" y="1719143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180975" marR="0" lvl="0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90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endParaRPr lang="nl-NL" sz="1100" b="0" i="0" kern="120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endParaRPr>
            </a:p>
          </p:txBody>
        </p:sp>
        <p:sp>
          <p:nvSpPr>
            <p:cNvPr id="231" name="Ovaal 230">
              <a:extLst>
                <a:ext uri="{FF2B5EF4-FFF2-40B4-BE49-F238E27FC236}">
                  <a16:creationId xmlns="" xmlns:a16="http://schemas.microsoft.com/office/drawing/2014/main" id="{4E59B54A-6996-447A-BBFC-8D715B010B6A}"/>
                </a:ext>
              </a:extLst>
            </p:cNvPr>
            <p:cNvSpPr/>
            <p:nvPr userDrawn="1"/>
          </p:nvSpPr>
          <p:spPr>
            <a:xfrm>
              <a:off x="-3425006" y="2091065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232" name="Rechthoek 231">
              <a:extLst>
                <a:ext uri="{FF2B5EF4-FFF2-40B4-BE49-F238E27FC236}">
                  <a16:creationId xmlns="" xmlns:a16="http://schemas.microsoft.com/office/drawing/2014/main" id="{A37E5ABA-AC69-419B-ADBB-A013A25F2F10}"/>
                </a:ext>
              </a:extLst>
            </p:cNvPr>
            <p:cNvSpPr/>
            <p:nvPr userDrawn="1"/>
          </p:nvSpPr>
          <p:spPr>
            <a:xfrm>
              <a:off x="-3059324" y="2091064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361950" marR="0" lvl="1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100000"/>
                <a:buFont typeface="Muller Regular" pitchFamily="50" charset="0"/>
                <a:buChar char="−"/>
                <a:tabLst>
                  <a:tab pos="361950" algn="l"/>
                </a:tabLst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#1</a:t>
              </a:r>
            </a:p>
          </p:txBody>
        </p:sp>
        <p:sp>
          <p:nvSpPr>
            <p:cNvPr id="233" name="Ovaal 232">
              <a:extLst>
                <a:ext uri="{FF2B5EF4-FFF2-40B4-BE49-F238E27FC236}">
                  <a16:creationId xmlns="" xmlns:a16="http://schemas.microsoft.com/office/drawing/2014/main" id="{28FEECFA-F903-4A53-A5C0-1B11DC3385B5}"/>
                </a:ext>
              </a:extLst>
            </p:cNvPr>
            <p:cNvSpPr/>
            <p:nvPr userDrawn="1"/>
          </p:nvSpPr>
          <p:spPr>
            <a:xfrm>
              <a:off x="-3425006" y="246524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234" name="Rechthoek 233">
              <a:extLst>
                <a:ext uri="{FF2B5EF4-FFF2-40B4-BE49-F238E27FC236}">
                  <a16:creationId xmlns="" xmlns:a16="http://schemas.microsoft.com/office/drawing/2014/main" id="{8849D6FE-4A06-4C3A-BDEA-2CC38FD6FC24}"/>
                </a:ext>
              </a:extLst>
            </p:cNvPr>
            <p:cNvSpPr/>
            <p:nvPr userDrawn="1"/>
          </p:nvSpPr>
          <p:spPr>
            <a:xfrm>
              <a:off x="-3059324" y="2465240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542925" marR="0" lvl="2" indent="-180975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2"/>
                </a:buClr>
                <a:buSzPct val="85000"/>
                <a:buFont typeface="Arial" panose="020B0604020202020204" pitchFamily="34" charset="0"/>
                <a:buChar char="•"/>
                <a:tabLst/>
                <a:defRPr/>
              </a:pP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Sub-</a:t>
              </a:r>
              <a:r>
                <a:rPr lang="nl-NL" sz="1100" b="0" i="0" kern="1200" noProof="0" dirty="0" err="1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bullet</a:t>
              </a:r>
              <a:r>
                <a:rPr lang="nl-NL" sz="1100" b="0" i="0" kern="1200" noProof="0" dirty="0">
                  <a:solidFill>
                    <a:schemeClr val="tx1"/>
                  </a:solidFill>
                  <a:latin typeface="+mn-lt"/>
                  <a:ea typeface="Verdana" panose="020B0604030504040204" pitchFamily="34" charset="0"/>
                  <a:cs typeface="Verdana" panose="020B0604030504040204" pitchFamily="34" charset="0"/>
                </a:rPr>
                <a:t> #2</a:t>
              </a:r>
            </a:p>
          </p:txBody>
        </p:sp>
        <p:sp>
          <p:nvSpPr>
            <p:cNvPr id="235" name="Ovaal 234">
              <a:extLst>
                <a:ext uri="{FF2B5EF4-FFF2-40B4-BE49-F238E27FC236}">
                  <a16:creationId xmlns="" xmlns:a16="http://schemas.microsoft.com/office/drawing/2014/main" id="{DCB7C367-94E0-4983-A12F-24A679F45AD4}"/>
                </a:ext>
              </a:extLst>
            </p:cNvPr>
            <p:cNvSpPr/>
            <p:nvPr userDrawn="1"/>
          </p:nvSpPr>
          <p:spPr>
            <a:xfrm>
              <a:off x="-3425006" y="283788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4</a:t>
              </a:r>
            </a:p>
          </p:txBody>
        </p:sp>
        <p:sp>
          <p:nvSpPr>
            <p:cNvPr id="236" name="Rechthoek 235">
              <a:extLst>
                <a:ext uri="{FF2B5EF4-FFF2-40B4-BE49-F238E27FC236}">
                  <a16:creationId xmlns="" xmlns:a16="http://schemas.microsoft.com/office/drawing/2014/main" id="{9FB9DB78-4694-4B14-8402-C788424331CB}"/>
                </a:ext>
              </a:extLst>
            </p:cNvPr>
            <p:cNvSpPr/>
            <p:nvPr userDrawn="1"/>
          </p:nvSpPr>
          <p:spPr>
            <a:xfrm>
              <a:off x="-3059324" y="2837885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Leestekst</a:t>
              </a:r>
            </a:p>
          </p:txBody>
        </p:sp>
        <p:sp>
          <p:nvSpPr>
            <p:cNvPr id="237" name="Ovaal 236">
              <a:extLst>
                <a:ext uri="{FF2B5EF4-FFF2-40B4-BE49-F238E27FC236}">
                  <a16:creationId xmlns="" xmlns:a16="http://schemas.microsoft.com/office/drawing/2014/main" id="{CB4D670B-6D01-476F-9C58-F4F3DEF3B9DF}"/>
                </a:ext>
              </a:extLst>
            </p:cNvPr>
            <p:cNvSpPr/>
            <p:nvPr userDrawn="1"/>
          </p:nvSpPr>
          <p:spPr>
            <a:xfrm>
              <a:off x="-3425006" y="3221492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5</a:t>
              </a:r>
            </a:p>
          </p:txBody>
        </p:sp>
        <p:sp>
          <p:nvSpPr>
            <p:cNvPr id="238" name="Rechthoek 237">
              <a:extLst>
                <a:ext uri="{FF2B5EF4-FFF2-40B4-BE49-F238E27FC236}">
                  <a16:creationId xmlns="" xmlns:a16="http://schemas.microsoft.com/office/drawing/2014/main" id="{C47FE66E-BCDD-413A-97B4-6BA8E9E0F4BB}"/>
                </a:ext>
              </a:extLst>
            </p:cNvPr>
            <p:cNvSpPr/>
            <p:nvPr userDrawn="1"/>
          </p:nvSpPr>
          <p:spPr>
            <a:xfrm>
              <a:off x="-3059324" y="3221491"/>
              <a:ext cx="2823104" cy="25596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4" indent="0" algn="l" defTabSz="719138" rtl="0" eaLnBrk="1" fontAlgn="auto" latinLnBrk="0" hangingPunct="1">
                <a:lnSpc>
                  <a:spcPct val="80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bg2"/>
                </a:buClr>
                <a:buSzTx/>
                <a:buFontTx/>
                <a:buNone/>
                <a:tabLst/>
                <a:defRPr/>
              </a:pPr>
              <a:r>
                <a:rPr lang="nl-NL" sz="1800" b="0" i="0" kern="1200" cap="none" baseline="0" noProof="0" dirty="0">
                  <a:solidFill>
                    <a:schemeClr val="accent1"/>
                  </a:solidFill>
                  <a:latin typeface="+mj-lt"/>
                  <a:ea typeface="Verdana" panose="020B0604030504040204" pitchFamily="34" charset="0"/>
                  <a:cs typeface="Verdana" panose="020B0604030504040204" pitchFamily="34" charset="0"/>
                </a:rPr>
                <a:t>Header</a:t>
              </a:r>
            </a:p>
          </p:txBody>
        </p:sp>
        <p:sp>
          <p:nvSpPr>
            <p:cNvPr id="239" name="Rechthoek 238">
              <a:extLst>
                <a:ext uri="{FF2B5EF4-FFF2-40B4-BE49-F238E27FC236}">
                  <a16:creationId xmlns="" xmlns:a16="http://schemas.microsoft.com/office/drawing/2014/main" id="{2293303D-55B5-43E4-B429-AC2BE3CDF4B4}"/>
                </a:ext>
              </a:extLst>
            </p:cNvPr>
            <p:cNvSpPr/>
            <p:nvPr userDrawn="1"/>
          </p:nvSpPr>
          <p:spPr>
            <a:xfrm>
              <a:off x="-3420798" y="1139659"/>
              <a:ext cx="3178016" cy="46701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Gebruik, onder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‘Start’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,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lijstniveau-knoppen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, zoals hierboven aangegeven, om een tekst niveau te kiezen. Kies uit:</a:t>
              </a:r>
            </a:p>
          </p:txBody>
        </p:sp>
      </p:grpSp>
      <p:grpSp>
        <p:nvGrpSpPr>
          <p:cNvPr id="295" name="Instructie">
            <a:extLst>
              <a:ext uri="{FF2B5EF4-FFF2-40B4-BE49-F238E27FC236}">
                <a16:creationId xmlns="" xmlns:a16="http://schemas.microsoft.com/office/drawing/2014/main" id="{90A39E37-E833-44C8-9A72-0D11F01BD723}"/>
              </a:ext>
            </a:extLst>
          </p:cNvPr>
          <p:cNvGrpSpPr/>
          <p:nvPr userDrawn="1"/>
        </p:nvGrpSpPr>
        <p:grpSpPr>
          <a:xfrm>
            <a:off x="12391601" y="0"/>
            <a:ext cx="3183678" cy="5340257"/>
            <a:chOff x="12391601" y="0"/>
            <a:chExt cx="3183678" cy="5340257"/>
          </a:xfrm>
        </p:grpSpPr>
        <p:grpSp>
          <p:nvGrpSpPr>
            <p:cNvPr id="296" name="Meer informatie">
              <a:extLst>
                <a:ext uri="{FF2B5EF4-FFF2-40B4-BE49-F238E27FC236}">
                  <a16:creationId xmlns="" xmlns:a16="http://schemas.microsoft.com/office/drawing/2014/main" id="{3568C69B-AE7F-4398-8DBD-B784448626FE}"/>
                </a:ext>
              </a:extLst>
            </p:cNvPr>
            <p:cNvGrpSpPr/>
            <p:nvPr userDrawn="1"/>
          </p:nvGrpSpPr>
          <p:grpSpPr>
            <a:xfrm>
              <a:off x="12396764" y="4556984"/>
              <a:ext cx="3178515" cy="783273"/>
              <a:chOff x="-3741486" y="3386444"/>
              <a:chExt cx="3178515" cy="783273"/>
            </a:xfrm>
          </p:grpSpPr>
          <p:sp>
            <p:nvSpPr>
              <p:cNvPr id="336" name="Freeform 101">
                <a:extLst>
                  <a:ext uri="{FF2B5EF4-FFF2-40B4-BE49-F238E27FC236}">
                    <a16:creationId xmlns="" xmlns:a16="http://schemas.microsoft.com/office/drawing/2014/main" id="{0749D4FC-719B-4560-8733-3B3C4DCE65E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-3741486" y="3386444"/>
                <a:ext cx="255753" cy="255753"/>
              </a:xfrm>
              <a:custGeom>
                <a:avLst/>
                <a:gdLst>
                  <a:gd name="T0" fmla="*/ 0 w 292"/>
                  <a:gd name="T1" fmla="*/ 146 h 292"/>
                  <a:gd name="T2" fmla="*/ 4 w 292"/>
                  <a:gd name="T3" fmla="*/ 113 h 292"/>
                  <a:gd name="T4" fmla="*/ 14 w 292"/>
                  <a:gd name="T5" fmla="*/ 82 h 292"/>
                  <a:gd name="T6" fmla="*/ 31 w 292"/>
                  <a:gd name="T7" fmla="*/ 55 h 292"/>
                  <a:gd name="T8" fmla="*/ 53 w 292"/>
                  <a:gd name="T9" fmla="*/ 32 h 292"/>
                  <a:gd name="T10" fmla="*/ 81 w 292"/>
                  <a:gd name="T11" fmla="*/ 15 h 292"/>
                  <a:gd name="T12" fmla="*/ 112 w 292"/>
                  <a:gd name="T13" fmla="*/ 4 h 292"/>
                  <a:gd name="T14" fmla="*/ 145 w 292"/>
                  <a:gd name="T15" fmla="*/ 0 h 292"/>
                  <a:gd name="T16" fmla="*/ 179 w 292"/>
                  <a:gd name="T17" fmla="*/ 4 h 292"/>
                  <a:gd name="T18" fmla="*/ 209 w 292"/>
                  <a:gd name="T19" fmla="*/ 15 h 292"/>
                  <a:gd name="T20" fmla="*/ 237 w 292"/>
                  <a:gd name="T21" fmla="*/ 32 h 292"/>
                  <a:gd name="T22" fmla="*/ 259 w 292"/>
                  <a:gd name="T23" fmla="*/ 55 h 292"/>
                  <a:gd name="T24" fmla="*/ 276 w 292"/>
                  <a:gd name="T25" fmla="*/ 82 h 292"/>
                  <a:gd name="T26" fmla="*/ 288 w 292"/>
                  <a:gd name="T27" fmla="*/ 113 h 292"/>
                  <a:gd name="T28" fmla="*/ 292 w 292"/>
                  <a:gd name="T29" fmla="*/ 146 h 292"/>
                  <a:gd name="T30" fmla="*/ 288 w 292"/>
                  <a:gd name="T31" fmla="*/ 180 h 292"/>
                  <a:gd name="T32" fmla="*/ 276 w 292"/>
                  <a:gd name="T33" fmla="*/ 210 h 292"/>
                  <a:gd name="T34" fmla="*/ 259 w 292"/>
                  <a:gd name="T35" fmla="*/ 237 h 292"/>
                  <a:gd name="T36" fmla="*/ 237 w 292"/>
                  <a:gd name="T37" fmla="*/ 260 h 292"/>
                  <a:gd name="T38" fmla="*/ 209 w 292"/>
                  <a:gd name="T39" fmla="*/ 278 h 292"/>
                  <a:gd name="T40" fmla="*/ 179 w 292"/>
                  <a:gd name="T41" fmla="*/ 288 h 292"/>
                  <a:gd name="T42" fmla="*/ 145 w 292"/>
                  <a:gd name="T43" fmla="*/ 292 h 292"/>
                  <a:gd name="T44" fmla="*/ 112 w 292"/>
                  <a:gd name="T45" fmla="*/ 288 h 292"/>
                  <a:gd name="T46" fmla="*/ 81 w 292"/>
                  <a:gd name="T47" fmla="*/ 278 h 292"/>
                  <a:gd name="T48" fmla="*/ 53 w 292"/>
                  <a:gd name="T49" fmla="*/ 260 h 292"/>
                  <a:gd name="T50" fmla="*/ 31 w 292"/>
                  <a:gd name="T51" fmla="*/ 237 h 292"/>
                  <a:gd name="T52" fmla="*/ 14 w 292"/>
                  <a:gd name="T53" fmla="*/ 210 h 292"/>
                  <a:gd name="T54" fmla="*/ 4 w 292"/>
                  <a:gd name="T55" fmla="*/ 180 h 292"/>
                  <a:gd name="T56" fmla="*/ 0 w 292"/>
                  <a:gd name="T57" fmla="*/ 146 h 292"/>
                  <a:gd name="T58" fmla="*/ 102 w 292"/>
                  <a:gd name="T59" fmla="*/ 121 h 292"/>
                  <a:gd name="T60" fmla="*/ 102 w 292"/>
                  <a:gd name="T61" fmla="*/ 142 h 292"/>
                  <a:gd name="T62" fmla="*/ 120 w 292"/>
                  <a:gd name="T63" fmla="*/ 142 h 292"/>
                  <a:gd name="T64" fmla="*/ 120 w 292"/>
                  <a:gd name="T65" fmla="*/ 223 h 292"/>
                  <a:gd name="T66" fmla="*/ 102 w 292"/>
                  <a:gd name="T67" fmla="*/ 223 h 292"/>
                  <a:gd name="T68" fmla="*/ 102 w 292"/>
                  <a:gd name="T69" fmla="*/ 244 h 292"/>
                  <a:gd name="T70" fmla="*/ 188 w 292"/>
                  <a:gd name="T71" fmla="*/ 244 h 292"/>
                  <a:gd name="T72" fmla="*/ 188 w 292"/>
                  <a:gd name="T73" fmla="*/ 223 h 292"/>
                  <a:gd name="T74" fmla="*/ 170 w 292"/>
                  <a:gd name="T75" fmla="*/ 223 h 292"/>
                  <a:gd name="T76" fmla="*/ 170 w 292"/>
                  <a:gd name="T77" fmla="*/ 142 h 292"/>
                  <a:gd name="T78" fmla="*/ 188 w 292"/>
                  <a:gd name="T79" fmla="*/ 142 h 292"/>
                  <a:gd name="T80" fmla="*/ 188 w 292"/>
                  <a:gd name="T81" fmla="*/ 121 h 292"/>
                  <a:gd name="T82" fmla="*/ 102 w 292"/>
                  <a:gd name="T83" fmla="*/ 121 h 292"/>
                  <a:gd name="T84" fmla="*/ 115 w 292"/>
                  <a:gd name="T85" fmla="*/ 79 h 292"/>
                  <a:gd name="T86" fmla="*/ 117 w 292"/>
                  <a:gd name="T87" fmla="*/ 92 h 292"/>
                  <a:gd name="T88" fmla="*/ 124 w 292"/>
                  <a:gd name="T89" fmla="*/ 101 h 292"/>
                  <a:gd name="T90" fmla="*/ 133 w 292"/>
                  <a:gd name="T91" fmla="*/ 108 h 292"/>
                  <a:gd name="T92" fmla="*/ 145 w 292"/>
                  <a:gd name="T93" fmla="*/ 110 h 292"/>
                  <a:gd name="T94" fmla="*/ 157 w 292"/>
                  <a:gd name="T95" fmla="*/ 108 h 292"/>
                  <a:gd name="T96" fmla="*/ 167 w 292"/>
                  <a:gd name="T97" fmla="*/ 101 h 292"/>
                  <a:gd name="T98" fmla="*/ 174 w 292"/>
                  <a:gd name="T99" fmla="*/ 92 h 292"/>
                  <a:gd name="T100" fmla="*/ 176 w 292"/>
                  <a:gd name="T101" fmla="*/ 79 h 292"/>
                  <a:gd name="T102" fmla="*/ 174 w 292"/>
                  <a:gd name="T103" fmla="*/ 67 h 292"/>
                  <a:gd name="T104" fmla="*/ 167 w 292"/>
                  <a:gd name="T105" fmla="*/ 58 h 292"/>
                  <a:gd name="T106" fmla="*/ 157 w 292"/>
                  <a:gd name="T107" fmla="*/ 51 h 292"/>
                  <a:gd name="T108" fmla="*/ 145 w 292"/>
                  <a:gd name="T109" fmla="*/ 49 h 292"/>
                  <a:gd name="T110" fmla="*/ 133 w 292"/>
                  <a:gd name="T111" fmla="*/ 51 h 292"/>
                  <a:gd name="T112" fmla="*/ 124 w 292"/>
                  <a:gd name="T113" fmla="*/ 58 h 292"/>
                  <a:gd name="T114" fmla="*/ 117 w 292"/>
                  <a:gd name="T115" fmla="*/ 67 h 292"/>
                  <a:gd name="T116" fmla="*/ 115 w 292"/>
                  <a:gd name="T117" fmla="*/ 79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92" h="292">
                    <a:moveTo>
                      <a:pt x="0" y="146"/>
                    </a:moveTo>
                    <a:lnTo>
                      <a:pt x="4" y="113"/>
                    </a:lnTo>
                    <a:lnTo>
                      <a:pt x="14" y="82"/>
                    </a:lnTo>
                    <a:lnTo>
                      <a:pt x="31" y="55"/>
                    </a:lnTo>
                    <a:lnTo>
                      <a:pt x="53" y="32"/>
                    </a:lnTo>
                    <a:lnTo>
                      <a:pt x="81" y="15"/>
                    </a:lnTo>
                    <a:lnTo>
                      <a:pt x="112" y="4"/>
                    </a:lnTo>
                    <a:lnTo>
                      <a:pt x="145" y="0"/>
                    </a:lnTo>
                    <a:lnTo>
                      <a:pt x="179" y="4"/>
                    </a:lnTo>
                    <a:lnTo>
                      <a:pt x="209" y="15"/>
                    </a:lnTo>
                    <a:lnTo>
                      <a:pt x="237" y="32"/>
                    </a:lnTo>
                    <a:lnTo>
                      <a:pt x="259" y="55"/>
                    </a:lnTo>
                    <a:lnTo>
                      <a:pt x="276" y="82"/>
                    </a:lnTo>
                    <a:lnTo>
                      <a:pt x="288" y="113"/>
                    </a:lnTo>
                    <a:lnTo>
                      <a:pt x="292" y="146"/>
                    </a:lnTo>
                    <a:lnTo>
                      <a:pt x="288" y="180"/>
                    </a:lnTo>
                    <a:lnTo>
                      <a:pt x="276" y="210"/>
                    </a:lnTo>
                    <a:lnTo>
                      <a:pt x="259" y="237"/>
                    </a:lnTo>
                    <a:lnTo>
                      <a:pt x="237" y="260"/>
                    </a:lnTo>
                    <a:lnTo>
                      <a:pt x="209" y="278"/>
                    </a:lnTo>
                    <a:lnTo>
                      <a:pt x="179" y="288"/>
                    </a:lnTo>
                    <a:lnTo>
                      <a:pt x="145" y="292"/>
                    </a:lnTo>
                    <a:lnTo>
                      <a:pt x="112" y="288"/>
                    </a:lnTo>
                    <a:lnTo>
                      <a:pt x="81" y="278"/>
                    </a:lnTo>
                    <a:lnTo>
                      <a:pt x="53" y="260"/>
                    </a:lnTo>
                    <a:lnTo>
                      <a:pt x="31" y="237"/>
                    </a:lnTo>
                    <a:lnTo>
                      <a:pt x="14" y="210"/>
                    </a:lnTo>
                    <a:lnTo>
                      <a:pt x="4" y="180"/>
                    </a:lnTo>
                    <a:lnTo>
                      <a:pt x="0" y="146"/>
                    </a:lnTo>
                    <a:close/>
                    <a:moveTo>
                      <a:pt x="102" y="121"/>
                    </a:moveTo>
                    <a:lnTo>
                      <a:pt x="102" y="142"/>
                    </a:lnTo>
                    <a:lnTo>
                      <a:pt x="120" y="142"/>
                    </a:lnTo>
                    <a:lnTo>
                      <a:pt x="120" y="223"/>
                    </a:lnTo>
                    <a:lnTo>
                      <a:pt x="102" y="223"/>
                    </a:lnTo>
                    <a:lnTo>
                      <a:pt x="102" y="244"/>
                    </a:lnTo>
                    <a:lnTo>
                      <a:pt x="188" y="244"/>
                    </a:lnTo>
                    <a:lnTo>
                      <a:pt x="188" y="223"/>
                    </a:lnTo>
                    <a:lnTo>
                      <a:pt x="170" y="223"/>
                    </a:lnTo>
                    <a:lnTo>
                      <a:pt x="170" y="142"/>
                    </a:lnTo>
                    <a:lnTo>
                      <a:pt x="188" y="142"/>
                    </a:lnTo>
                    <a:lnTo>
                      <a:pt x="188" y="121"/>
                    </a:lnTo>
                    <a:lnTo>
                      <a:pt x="102" y="121"/>
                    </a:lnTo>
                    <a:close/>
                    <a:moveTo>
                      <a:pt x="115" y="79"/>
                    </a:moveTo>
                    <a:lnTo>
                      <a:pt x="117" y="92"/>
                    </a:lnTo>
                    <a:lnTo>
                      <a:pt x="124" y="101"/>
                    </a:lnTo>
                    <a:lnTo>
                      <a:pt x="133" y="108"/>
                    </a:lnTo>
                    <a:lnTo>
                      <a:pt x="145" y="110"/>
                    </a:lnTo>
                    <a:lnTo>
                      <a:pt x="157" y="108"/>
                    </a:lnTo>
                    <a:lnTo>
                      <a:pt x="167" y="101"/>
                    </a:lnTo>
                    <a:lnTo>
                      <a:pt x="174" y="92"/>
                    </a:lnTo>
                    <a:lnTo>
                      <a:pt x="176" y="79"/>
                    </a:lnTo>
                    <a:lnTo>
                      <a:pt x="174" y="67"/>
                    </a:lnTo>
                    <a:lnTo>
                      <a:pt x="167" y="58"/>
                    </a:lnTo>
                    <a:lnTo>
                      <a:pt x="157" y="51"/>
                    </a:lnTo>
                    <a:lnTo>
                      <a:pt x="145" y="49"/>
                    </a:lnTo>
                    <a:lnTo>
                      <a:pt x="133" y="51"/>
                    </a:lnTo>
                    <a:lnTo>
                      <a:pt x="124" y="58"/>
                    </a:lnTo>
                    <a:lnTo>
                      <a:pt x="117" y="67"/>
                    </a:lnTo>
                    <a:lnTo>
                      <a:pt x="115" y="79"/>
                    </a:lnTo>
                    <a:close/>
                  </a:path>
                </a:pathLst>
              </a:custGeom>
              <a:solidFill>
                <a:srgbClr val="FF78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</a:endParaRPr>
              </a:p>
            </p:txBody>
          </p:sp>
          <p:sp>
            <p:nvSpPr>
              <p:cNvPr id="337" name="Rechthoek 336">
                <a:extLst>
                  <a:ext uri="{FF2B5EF4-FFF2-40B4-BE49-F238E27FC236}">
                    <a16:creationId xmlns="" xmlns:a16="http://schemas.microsoft.com/office/drawing/2014/main" id="{396BA4AF-D06F-476F-A3C3-34A8828035C7}"/>
                  </a:ext>
                </a:extLst>
              </p:cNvPr>
              <p:cNvSpPr/>
              <p:nvPr userDrawn="1"/>
            </p:nvSpPr>
            <p:spPr>
              <a:xfrm>
                <a:off x="-3380966" y="3458473"/>
                <a:ext cx="2817995" cy="592123"/>
              </a:xfrm>
              <a:prstGeom prst="rect">
                <a:avLst/>
              </a:prstGeom>
              <a:noFill/>
              <a:ln w="25400" cap="flat" cmpd="sng" algn="ctr">
                <a:noFill/>
                <a:prstDash val="solid"/>
              </a:ln>
              <a:effectLst/>
            </p:spPr>
            <p:txBody>
              <a:bodyPr lIns="0" tIns="0" rIns="0" bIns="0" rtlCol="0" anchor="t"/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Meer weten?</a:t>
                </a:r>
                <a:b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</a:b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Ga naar dia </a:t>
                </a:r>
                <a:r>
                  <a:rPr kumimoji="0" lang="nl-NL" sz="11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‘Instructie dia: YouTube links’</a:t>
                </a:r>
                <a:r>
                  <a:rPr kumimoji="0" lang="nl-NL" sz="11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Open Sans"/>
                    <a:cs typeface="Segoe UI Light" panose="020B0502040204020203" pitchFamily="34" charset="0"/>
                  </a:rPr>
                  <a:t>, open deze in de diavoorstelling en klik op de gewenste video link.</a:t>
                </a:r>
              </a:p>
            </p:txBody>
          </p:sp>
          <p:cxnSp>
            <p:nvCxnSpPr>
              <p:cNvPr id="338" name="Rechte verbindingslijn 337">
                <a:extLst>
                  <a:ext uri="{FF2B5EF4-FFF2-40B4-BE49-F238E27FC236}">
                    <a16:creationId xmlns="" xmlns:a16="http://schemas.microsoft.com/office/drawing/2014/main" id="{0700C793-997C-4D66-BAEE-611D1908DA1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-3740987" y="4169717"/>
                <a:ext cx="3178016" cy="0"/>
              </a:xfrm>
              <a:prstGeom prst="line">
                <a:avLst/>
              </a:prstGeom>
              <a:noFill/>
              <a:ln w="3175" cap="flat" cmpd="sng" algn="ctr">
                <a:solidFill>
                  <a:srgbClr val="303E48"/>
                </a:solidFill>
                <a:prstDash val="solid"/>
              </a:ln>
              <a:effectLst/>
            </p:spPr>
          </p:cxnSp>
        </p:grpSp>
        <p:sp>
          <p:nvSpPr>
            <p:cNvPr id="297" name="Rechthoek 296">
              <a:extLst>
                <a:ext uri="{FF2B5EF4-FFF2-40B4-BE49-F238E27FC236}">
                  <a16:creationId xmlns="" xmlns:a16="http://schemas.microsoft.com/office/drawing/2014/main" id="{6B5C7144-CB40-455E-96D6-4A0139788F03}"/>
                </a:ext>
              </a:extLst>
            </p:cNvPr>
            <p:cNvSpPr/>
            <p:nvPr userDrawn="1"/>
          </p:nvSpPr>
          <p:spPr>
            <a:xfrm>
              <a:off x="12397262" y="0"/>
              <a:ext cx="3178016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defTabSz="91440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Oswald"/>
                  <a:cs typeface="Segoe UI Light" panose="020B0502040204020203" pitchFamily="34" charset="0"/>
                </a:rPr>
                <a:t>Afbeelding invoegen/veranderen</a:t>
              </a:r>
            </a:p>
          </p:txBody>
        </p:sp>
        <p:sp>
          <p:nvSpPr>
            <p:cNvPr id="298" name="Ovaal 297">
              <a:extLst>
                <a:ext uri="{FF2B5EF4-FFF2-40B4-BE49-F238E27FC236}">
                  <a16:creationId xmlns="" xmlns:a16="http://schemas.microsoft.com/office/drawing/2014/main" id="{2BB4391E-C4C9-493F-9709-7F06857BA189}"/>
                </a:ext>
              </a:extLst>
            </p:cNvPr>
            <p:cNvSpPr/>
            <p:nvPr userDrawn="1"/>
          </p:nvSpPr>
          <p:spPr>
            <a:xfrm>
              <a:off x="12391601" y="366490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1</a:t>
              </a:r>
            </a:p>
          </p:txBody>
        </p:sp>
        <p:cxnSp>
          <p:nvCxnSpPr>
            <p:cNvPr id="299" name="Rechte verbindingslijn 298">
              <a:extLst>
                <a:ext uri="{FF2B5EF4-FFF2-40B4-BE49-F238E27FC236}">
                  <a16:creationId xmlns="" xmlns:a16="http://schemas.microsoft.com/office/drawing/2014/main" id="{A862D6A4-78C4-4D6B-AB9A-02C61C73266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cxnSp>
          <p:nvCxnSpPr>
            <p:cNvPr id="300" name="Rechte verbindingslijn 299">
              <a:extLst>
                <a:ext uri="{FF2B5EF4-FFF2-40B4-BE49-F238E27FC236}">
                  <a16:creationId xmlns="" xmlns:a16="http://schemas.microsoft.com/office/drawing/2014/main" id="{7048D450-4A59-41AC-8044-573CC7EB1A6E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1577933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301" name="Rechthoek 300">
              <a:extLst>
                <a:ext uri="{FF2B5EF4-FFF2-40B4-BE49-F238E27FC236}">
                  <a16:creationId xmlns="" xmlns:a16="http://schemas.microsoft.com/office/drawing/2014/main" id="{09627480-6AFE-4413-B100-828B71530DAD}"/>
                </a:ext>
              </a:extLst>
            </p:cNvPr>
            <p:cNvSpPr/>
            <p:nvPr userDrawn="1"/>
          </p:nvSpPr>
          <p:spPr>
            <a:xfrm>
              <a:off x="12757282" y="432552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Wanneer nodig, verwijder de bestaande afbeelding d.m.v. de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‘Delete’-knop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. Klik op het pictogram om een nieuwe afbeelding in te voegen. </a:t>
              </a: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(zie onderstaand voorbeeld).</a:t>
              </a:r>
              <a:endParaRPr kumimoji="0" lang="nl-NL" sz="11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cs typeface="Segoe UI Light" panose="020B0502040204020203" pitchFamily="34" charset="0"/>
              </a:endParaRPr>
            </a:p>
          </p:txBody>
        </p:sp>
        <p:cxnSp>
          <p:nvCxnSpPr>
            <p:cNvPr id="302" name="Rechte verbindingslijn 301">
              <a:extLst>
                <a:ext uri="{FF2B5EF4-FFF2-40B4-BE49-F238E27FC236}">
                  <a16:creationId xmlns="" xmlns:a16="http://schemas.microsoft.com/office/drawing/2014/main" id="{99118098-3C27-4884-8D52-9273FB68045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4439101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303" name="Ovaal 302">
              <a:extLst>
                <a:ext uri="{FF2B5EF4-FFF2-40B4-BE49-F238E27FC236}">
                  <a16:creationId xmlns="" xmlns:a16="http://schemas.microsoft.com/office/drawing/2014/main" id="{EF6D5ED8-0E3A-4F55-A09E-E42408169462}"/>
                </a:ext>
              </a:extLst>
            </p:cNvPr>
            <p:cNvSpPr/>
            <p:nvPr userDrawn="1"/>
          </p:nvSpPr>
          <p:spPr>
            <a:xfrm>
              <a:off x="12391601" y="1706398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2</a:t>
              </a:r>
            </a:p>
          </p:txBody>
        </p:sp>
        <p:sp>
          <p:nvSpPr>
            <p:cNvPr id="304" name="Rechthoek 303">
              <a:extLst>
                <a:ext uri="{FF2B5EF4-FFF2-40B4-BE49-F238E27FC236}">
                  <a16:creationId xmlns="" xmlns:a16="http://schemas.microsoft.com/office/drawing/2014/main" id="{09E22369-BD81-47C7-A077-E742B987B751}"/>
                </a:ext>
              </a:extLst>
            </p:cNvPr>
            <p:cNvSpPr/>
            <p:nvPr userDrawn="1"/>
          </p:nvSpPr>
          <p:spPr>
            <a:xfrm>
              <a:off x="12757282" y="1772461"/>
              <a:ext cx="2817995" cy="318048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Selecteer de gewenste afbeelding</a:t>
              </a:r>
              <a:b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en klik op </a:t>
              </a:r>
              <a:r>
                <a:rPr kumimoji="0" lang="nl-NL" sz="11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‘Invoegen’</a:t>
              </a:r>
              <a:r>
                <a:rPr kumimoji="0" lang="nl-NL" sz="1100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.</a:t>
              </a:r>
              <a:endParaRPr kumimoji="0" lang="nl-NL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cs typeface="Segoe UI Light" panose="020B0502040204020203" pitchFamily="34" charset="0"/>
              </a:endParaRPr>
            </a:p>
          </p:txBody>
        </p:sp>
        <p:grpSp>
          <p:nvGrpSpPr>
            <p:cNvPr id="305" name="Groep 304">
              <a:extLst>
                <a:ext uri="{FF2B5EF4-FFF2-40B4-BE49-F238E27FC236}">
                  <a16:creationId xmlns="" xmlns:a16="http://schemas.microsoft.com/office/drawing/2014/main" id="{289BC3A3-C79D-499D-8E1A-4C8C95AC2048}"/>
                </a:ext>
              </a:extLst>
            </p:cNvPr>
            <p:cNvGrpSpPr/>
            <p:nvPr userDrawn="1"/>
          </p:nvGrpSpPr>
          <p:grpSpPr>
            <a:xfrm>
              <a:off x="12757282" y="2184550"/>
              <a:ext cx="825500" cy="209550"/>
              <a:chOff x="13504624" y="2482850"/>
              <a:chExt cx="825500" cy="209550"/>
            </a:xfrm>
          </p:grpSpPr>
          <p:sp>
            <p:nvSpPr>
              <p:cNvPr id="333" name="Rechthoek 332">
                <a:extLst>
                  <a:ext uri="{FF2B5EF4-FFF2-40B4-BE49-F238E27FC236}">
                    <a16:creationId xmlns="" xmlns:a16="http://schemas.microsoft.com/office/drawing/2014/main" id="{61AD2DC8-9372-42A3-8332-239E74398151}"/>
                  </a:ext>
                </a:extLst>
              </p:cNvPr>
              <p:cNvSpPr/>
              <p:nvPr userDrawn="1"/>
            </p:nvSpPr>
            <p:spPr>
              <a:xfrm>
                <a:off x="13504624" y="2482850"/>
                <a:ext cx="825500" cy="209550"/>
              </a:xfrm>
              <a:prstGeom prst="rect">
                <a:avLst/>
              </a:prstGeom>
              <a:solidFill>
                <a:srgbClr val="E5F1FB"/>
              </a:solidFill>
              <a:ln w="12700" cap="flat" cmpd="sng" algn="ctr">
                <a:solidFill>
                  <a:srgbClr val="0B7ED9"/>
                </a:solidFill>
                <a:prstDash val="solid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Invoegen</a:t>
                </a:r>
              </a:p>
            </p:txBody>
          </p:sp>
          <p:cxnSp>
            <p:nvCxnSpPr>
              <p:cNvPr id="334" name="Rechte verbindingslijn 333">
                <a:extLst>
                  <a:ext uri="{FF2B5EF4-FFF2-40B4-BE49-F238E27FC236}">
                    <a16:creationId xmlns="" xmlns:a16="http://schemas.microsoft.com/office/drawing/2014/main" id="{F767F0BA-9B42-45FE-9354-0604C1DA7194}"/>
                  </a:ext>
                </a:extLst>
              </p:cNvPr>
              <p:cNvCxnSpPr/>
              <p:nvPr userDrawn="1"/>
            </p:nvCxnSpPr>
            <p:spPr>
              <a:xfrm>
                <a:off x="14155269" y="2515250"/>
                <a:ext cx="0" cy="142717"/>
              </a:xfrm>
              <a:prstGeom prst="line">
                <a:avLst/>
              </a:prstGeom>
              <a:noFill/>
              <a:ln w="3175" cap="flat" cmpd="sng" algn="ctr">
                <a:solidFill>
                  <a:srgbClr val="44546A"/>
                </a:solidFill>
                <a:prstDash val="solid"/>
              </a:ln>
              <a:effectLst/>
            </p:spPr>
          </p:cxnSp>
          <p:sp>
            <p:nvSpPr>
              <p:cNvPr id="335" name="Gelijkbenige driehoek 334">
                <a:extLst>
                  <a:ext uri="{FF2B5EF4-FFF2-40B4-BE49-F238E27FC236}">
                    <a16:creationId xmlns="" xmlns:a16="http://schemas.microsoft.com/office/drawing/2014/main" id="{76B6326A-9ADE-4677-A820-DE3B68A6ADED}"/>
                  </a:ext>
                </a:extLst>
              </p:cNvPr>
              <p:cNvSpPr/>
              <p:nvPr userDrawn="1"/>
            </p:nvSpPr>
            <p:spPr>
              <a:xfrm rot="10800000">
                <a:off x="14196089" y="2566904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  <p:grpSp>
          <p:nvGrpSpPr>
            <p:cNvPr id="306" name="Groep 305">
              <a:extLst>
                <a:ext uri="{FF2B5EF4-FFF2-40B4-BE49-F238E27FC236}">
                  <a16:creationId xmlns="" xmlns:a16="http://schemas.microsoft.com/office/drawing/2014/main" id="{150FF028-871E-4355-953E-2F1C1D884C43}"/>
                </a:ext>
              </a:extLst>
            </p:cNvPr>
            <p:cNvGrpSpPr/>
            <p:nvPr userDrawn="1"/>
          </p:nvGrpSpPr>
          <p:grpSpPr>
            <a:xfrm>
              <a:off x="12757282" y="1141626"/>
              <a:ext cx="294789" cy="318834"/>
              <a:chOff x="14466489" y="1001522"/>
              <a:chExt cx="290627" cy="314333"/>
            </a:xfrm>
          </p:grpSpPr>
          <p:sp>
            <p:nvSpPr>
              <p:cNvPr id="327" name="Rechthoek 326">
                <a:extLst>
                  <a:ext uri="{FF2B5EF4-FFF2-40B4-BE49-F238E27FC236}">
                    <a16:creationId xmlns="" xmlns:a16="http://schemas.microsoft.com/office/drawing/2014/main" id="{EDDE4C94-6382-4AA0-A9FB-29CBD45EEC7B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C0C0C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328" name="Ovaal 327">
                <a:extLst>
                  <a:ext uri="{FF2B5EF4-FFF2-40B4-BE49-F238E27FC236}">
                    <a16:creationId xmlns="" xmlns:a16="http://schemas.microsoft.com/office/drawing/2014/main" id="{5E729FDF-36B7-4A8A-A882-815E2753BE95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29" name="Vrije vorm: vorm 328">
                <a:extLst>
                  <a:ext uri="{FF2B5EF4-FFF2-40B4-BE49-F238E27FC236}">
                    <a16:creationId xmlns="" xmlns:a16="http://schemas.microsoft.com/office/drawing/2014/main" id="{B8CBD397-BB06-4275-9924-31A3382AFD4E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  <p:sp>
            <p:nvSpPr>
              <p:cNvPr id="330" name="Rechthoek: afgeronde hoeken 329">
                <a:extLst>
                  <a:ext uri="{FF2B5EF4-FFF2-40B4-BE49-F238E27FC236}">
                    <a16:creationId xmlns="" xmlns:a16="http://schemas.microsoft.com/office/drawing/2014/main" id="{B558A250-F406-41BC-B1C5-BFD71F33891F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331" name="Rechte verbindingslijn 330">
                <a:extLst>
                  <a:ext uri="{FF2B5EF4-FFF2-40B4-BE49-F238E27FC236}">
                    <a16:creationId xmlns="" xmlns:a16="http://schemas.microsoft.com/office/drawing/2014/main" id="{0FAD93F8-1F21-4806-B378-63E98AA88E6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</p:cxnSp>
          <p:cxnSp>
            <p:nvCxnSpPr>
              <p:cNvPr id="332" name="Rechte verbindingslijn 331">
                <a:extLst>
                  <a:ext uri="{FF2B5EF4-FFF2-40B4-BE49-F238E27FC236}">
                    <a16:creationId xmlns="" xmlns:a16="http://schemas.microsoft.com/office/drawing/2014/main" id="{F02055B3-1992-4FDD-8AF3-A4F85B367957}"/>
                  </a:ext>
                </a:extLst>
              </p:cNvPr>
              <p:cNvCxnSpPr>
                <a:cxnSpLocks/>
                <a:stCxn id="330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</a:ln>
              <a:effectLst/>
            </p:spPr>
          </p:cxnSp>
        </p:grpSp>
        <p:sp>
          <p:nvSpPr>
            <p:cNvPr id="307" name="Ovaal 306">
              <a:extLst>
                <a:ext uri="{FF2B5EF4-FFF2-40B4-BE49-F238E27FC236}">
                  <a16:creationId xmlns="" xmlns:a16="http://schemas.microsoft.com/office/drawing/2014/main" id="{7F0F4D52-E5C3-4639-8433-A7842CF26FBB}"/>
                </a:ext>
              </a:extLst>
            </p:cNvPr>
            <p:cNvSpPr/>
            <p:nvPr userDrawn="1"/>
          </p:nvSpPr>
          <p:spPr>
            <a:xfrm>
              <a:off x="12391601" y="2617951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308" name="Rechthoek 307">
              <a:extLst>
                <a:ext uri="{FF2B5EF4-FFF2-40B4-BE49-F238E27FC236}">
                  <a16:creationId xmlns="" xmlns:a16="http://schemas.microsoft.com/office/drawing/2014/main" id="{BD95AB44-3864-43F1-8487-539F0B7DFAE3}"/>
                </a:ext>
              </a:extLst>
            </p:cNvPr>
            <p:cNvSpPr/>
            <p:nvPr userDrawn="1"/>
          </p:nvSpPr>
          <p:spPr>
            <a:xfrm>
              <a:off x="12757283" y="2684014"/>
              <a:ext cx="2817996" cy="887319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303E48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Om de afbeelding te schalen of bij te snijden, ga naar de tab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‘Hulpmiddelen voor afbeeldingen - Opmaak’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 en klik op de knop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‘Bijsnijden’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. Schaal met de bolletjes de afbeelding en met de hoekjes het afbeeldingskader.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cs typeface="Segoe UI Light" panose="020B0502040204020203" pitchFamily="34" charset="0"/>
              </a:endParaRPr>
            </a:p>
          </p:txBody>
        </p:sp>
        <p:cxnSp>
          <p:nvCxnSpPr>
            <p:cNvPr id="309" name="Rechte verbindingslijn 308">
              <a:extLst>
                <a:ext uri="{FF2B5EF4-FFF2-40B4-BE49-F238E27FC236}">
                  <a16:creationId xmlns="" xmlns:a16="http://schemas.microsoft.com/office/drawing/2014/main" id="{C6523732-FBA9-40D9-8A8B-45624383F1A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9978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310" name="Groep 309">
              <a:extLst>
                <a:ext uri="{FF2B5EF4-FFF2-40B4-BE49-F238E27FC236}">
                  <a16:creationId xmlns="" xmlns:a16="http://schemas.microsoft.com/office/drawing/2014/main" id="{CB2A20D3-8672-4C8F-9656-57F6A015E57A}"/>
                </a:ext>
              </a:extLst>
            </p:cNvPr>
            <p:cNvGrpSpPr/>
            <p:nvPr userDrawn="1"/>
          </p:nvGrpSpPr>
          <p:grpSpPr>
            <a:xfrm>
              <a:off x="12696514" y="3701158"/>
              <a:ext cx="514284" cy="612918"/>
              <a:chOff x="12682980" y="3403241"/>
              <a:chExt cx="622284" cy="741632"/>
            </a:xfrm>
          </p:grpSpPr>
          <p:grpSp>
            <p:nvGrpSpPr>
              <p:cNvPr id="311" name="Groep 310">
                <a:extLst>
                  <a:ext uri="{FF2B5EF4-FFF2-40B4-BE49-F238E27FC236}">
                    <a16:creationId xmlns="" xmlns:a16="http://schemas.microsoft.com/office/drawing/2014/main" id="{7348CC6C-8D75-45F1-9C22-01C0CE232A89}"/>
                  </a:ext>
                </a:extLst>
              </p:cNvPr>
              <p:cNvGrpSpPr/>
              <p:nvPr userDrawn="1"/>
            </p:nvGrpSpPr>
            <p:grpSpPr>
              <a:xfrm>
                <a:off x="12771568" y="3403241"/>
                <a:ext cx="467138" cy="448489"/>
                <a:chOff x="12782195" y="3403241"/>
                <a:chExt cx="467138" cy="448489"/>
              </a:xfrm>
            </p:grpSpPr>
            <p:grpSp>
              <p:nvGrpSpPr>
                <p:cNvPr id="314" name="Groep 313">
                  <a:extLst>
                    <a:ext uri="{FF2B5EF4-FFF2-40B4-BE49-F238E27FC236}">
                      <a16:creationId xmlns="" xmlns:a16="http://schemas.microsoft.com/office/drawing/2014/main" id="{6E1DC8C2-7BD8-44B4-9B47-967E00D274DD}"/>
                    </a:ext>
                  </a:extLst>
                </p:cNvPr>
                <p:cNvGrpSpPr/>
                <p:nvPr userDrawn="1"/>
              </p:nvGrpSpPr>
              <p:grpSpPr>
                <a:xfrm>
                  <a:off x="12782195" y="3403241"/>
                  <a:ext cx="412967" cy="393907"/>
                  <a:chOff x="13554906" y="3320109"/>
                  <a:chExt cx="443906" cy="423419"/>
                </a:xfrm>
              </p:grpSpPr>
              <p:grpSp>
                <p:nvGrpSpPr>
                  <p:cNvPr id="321" name="Groep 320">
                    <a:extLst>
                      <a:ext uri="{FF2B5EF4-FFF2-40B4-BE49-F238E27FC236}">
                        <a16:creationId xmlns="" xmlns:a16="http://schemas.microsoft.com/office/drawing/2014/main" id="{FA38B19D-7428-4E8E-9F22-CDDD9062899D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13554906" y="3320109"/>
                    <a:ext cx="443906" cy="423419"/>
                    <a:chOff x="12909684" y="1276143"/>
                    <a:chExt cx="443906" cy="423419"/>
                  </a:xfrm>
                </p:grpSpPr>
                <p:sp>
                  <p:nvSpPr>
                    <p:cNvPr id="324" name="Rechthoek 323">
                      <a:extLst>
                        <a:ext uri="{FF2B5EF4-FFF2-40B4-BE49-F238E27FC236}">
                          <a16:creationId xmlns="" xmlns:a16="http://schemas.microsoft.com/office/drawing/2014/main" id="{E5768138-2896-43F2-AF78-E88EF07259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18700" y="1285262"/>
                      <a:ext cx="434890" cy="414300"/>
                    </a:xfrm>
                    <a:prstGeom prst="rect">
                      <a:avLst/>
                    </a:prstGeom>
                    <a:noFill/>
                    <a:ln w="12700" cap="flat" cmpd="sng" algn="ctr">
                      <a:solidFill>
                        <a:srgbClr val="818181"/>
                      </a:solidFill>
                      <a:prstDash val="dash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5" name="Rechthoek 324">
                      <a:extLst>
                        <a:ext uri="{FF2B5EF4-FFF2-40B4-BE49-F238E27FC236}">
                          <a16:creationId xmlns="" xmlns:a16="http://schemas.microsoft.com/office/drawing/2014/main" id="{9027C64D-B128-4DDD-B1FC-0CE216F869B0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2909684" y="1276143"/>
                      <a:ext cx="261629" cy="257807"/>
                    </a:xfrm>
                    <a:prstGeom prst="rect">
                      <a:avLst/>
                    </a:prstGeom>
                    <a:solidFill>
                      <a:sysClr val="window" lastClr="FFFFFF"/>
                    </a:solidFill>
                    <a:ln w="12700" cap="flat" cmpd="sng" algn="ctr">
                      <a:solidFill>
                        <a:srgbClr val="818181"/>
                      </a:solidFill>
                      <a:prstDash val="solid"/>
                    </a:ln>
                    <a:effectLst/>
                  </p:spPr>
                  <p:txBody>
  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9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8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326" name="Ovaal 325">
                      <a:extLst>
                        <a:ext uri="{FF2B5EF4-FFF2-40B4-BE49-F238E27FC236}">
                          <a16:creationId xmlns="" xmlns:a16="http://schemas.microsoft.com/office/drawing/2014/main" id="{E67136D7-2BA0-41E5-BF72-C8CFB3FD554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13069071" y="1308711"/>
                      <a:ext cx="72188" cy="72188"/>
                    </a:xfrm>
                    <a:prstGeom prst="ellipse">
                      <a:avLst/>
                    </a:prstGeom>
                    <a:solidFill>
                      <a:srgbClr val="ECC679"/>
                    </a:solidFill>
                    <a:ln w="25400" cap="flat" cmpd="sng" algn="ctr">
                      <a:noFill/>
                      <a:prstDash val="solid"/>
                    </a:ln>
                    <a:effectLst/>
                  </p:spPr>
                  <p:txBody>
                    <a:bodyPr rot="0" spcFirstLastPara="0" vert="horz" wrap="square" lIns="0" tIns="0" rIns="0" bIns="0" numCol="1" spcCol="0" rtlCol="0" fromWordArt="0" anchor="ctr" anchorCtr="0" forceAA="0" compatLnSpc="1">
                      <a:prstTxWarp prst="textNoShape">
                        <a:avLst/>
                      </a:prstTxWarp>
                      <a:noAutofit/>
                    </a:bodyPr>
                    <a:lstStyle/>
                    <a:p>
                      <a:pPr marL="0" marR="0" lvl="0" indent="0" defTabSz="1217512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l-NL" sz="1000" b="1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Open Sans"/>
                        <a:ea typeface="+mn-ea"/>
                        <a:cs typeface="+mn-cs"/>
                      </a:endParaRPr>
                    </a:p>
                  </p:txBody>
                </p:sp>
              </p:grpSp>
              <p:pic>
                <p:nvPicPr>
                  <p:cNvPr id="322" name="Afbeelding 321">
                    <a:extLst>
                      <a:ext uri="{FF2B5EF4-FFF2-40B4-BE49-F238E27FC236}">
                        <a16:creationId xmlns="" xmlns:a16="http://schemas.microsoft.com/office/drawing/2014/main" id="{F6175CCC-965C-4908-8112-0E06E27FF55F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2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3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13567296" y="3424991"/>
                    <a:ext cx="173367" cy="140220"/>
                  </a:xfrm>
                  <a:prstGeom prst="rect">
                    <a:avLst/>
                  </a:prstGeom>
                </p:spPr>
              </p:pic>
              <p:pic>
                <p:nvPicPr>
                  <p:cNvPr id="323" name="Afbeelding 322">
                    <a:extLst>
                      <a:ext uri="{FF2B5EF4-FFF2-40B4-BE49-F238E27FC236}">
                        <a16:creationId xmlns="" xmlns:a16="http://schemas.microsoft.com/office/drawing/2014/main" id="{4E3AF191-428C-4AA2-8D35-F00F99DDD34C}"/>
                      </a:ext>
                    </a:extLst>
                  </p:cNvPr>
                  <p:cNvPicPr>
                    <a:picLocks noChangeAspect="1"/>
                  </p:cNvPicPr>
                  <p:nvPr userDrawn="1"/>
                </p:nvPicPr>
                <p:blipFill>
                  <a:blip r:embed="rId4" cstate="screen">
                    <a:duotone>
                      <a:prstClr val="black"/>
                      <a:srgbClr val="4D82B8">
                        <a:tint val="45000"/>
                        <a:satMod val="400000"/>
                      </a:srgbClr>
                    </a:duotone>
                    <a:extLst>
                      <a:ext uri="{BEBA8EAE-BF5A-486C-A8C5-ECC9F3942E4B}">
                        <a14:imgProps xmlns:a14="http://schemas.microsoft.com/office/drawing/2010/main">
                          <a14:imgLayer r:embed="rId5">
                            <a14:imgEffect>
                              <a14:brightnessContrast contrast="-40000"/>
                            </a14:imgEffect>
                          </a14:imgLayer>
                        </a14:imgProps>
                      </a:ex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 flipH="1">
                    <a:off x="13635598" y="3454369"/>
                    <a:ext cx="173367" cy="111423"/>
                  </a:xfrm>
                  <a:prstGeom prst="rect">
                    <a:avLst/>
                  </a:prstGeom>
                </p:spPr>
              </p:pic>
            </p:grpSp>
            <p:grpSp>
              <p:nvGrpSpPr>
                <p:cNvPr id="315" name="Groep 314">
                  <a:extLst>
                    <a:ext uri="{FF2B5EF4-FFF2-40B4-BE49-F238E27FC236}">
                      <a16:creationId xmlns="" xmlns:a16="http://schemas.microsoft.com/office/drawing/2014/main" id="{2950A237-5C75-4BCB-8BEE-185AA407B6A9}"/>
                    </a:ext>
                  </a:extLst>
                </p:cNvPr>
                <p:cNvGrpSpPr/>
                <p:nvPr userDrawn="1"/>
              </p:nvGrpSpPr>
              <p:grpSpPr>
                <a:xfrm>
                  <a:off x="13103513" y="3705268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19" name="Rechthoek 318">
                    <a:extLst>
                      <a:ext uri="{FF2B5EF4-FFF2-40B4-BE49-F238E27FC236}">
                        <a16:creationId xmlns="" xmlns:a16="http://schemas.microsoft.com/office/drawing/2014/main" id="{B4D878B9-43BE-450F-A5A1-7976D9D4E240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0" name="Rechthoek 319">
                    <a:extLst>
                      <a:ext uri="{FF2B5EF4-FFF2-40B4-BE49-F238E27FC236}">
                        <a16:creationId xmlns="" xmlns:a16="http://schemas.microsoft.com/office/drawing/2014/main" id="{19B1FD2C-322A-4A58-B752-C6C1EADAD5B6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6" name="Groep 315">
                  <a:extLst>
                    <a:ext uri="{FF2B5EF4-FFF2-40B4-BE49-F238E27FC236}">
                      <a16:creationId xmlns="" xmlns:a16="http://schemas.microsoft.com/office/drawing/2014/main" id="{E95696CF-D1D2-48BB-AAC0-1AD7BCBDDBC1}"/>
                    </a:ext>
                  </a:extLst>
                </p:cNvPr>
                <p:cNvGrpSpPr/>
                <p:nvPr userDrawn="1"/>
              </p:nvGrpSpPr>
              <p:grpSpPr>
                <a:xfrm rot="10800000">
                  <a:off x="13061402" y="3665637"/>
                  <a:ext cx="145820" cy="146462"/>
                  <a:chOff x="13096169" y="3602278"/>
                  <a:chExt cx="145820" cy="146462"/>
                </a:xfrm>
              </p:grpSpPr>
              <p:sp>
                <p:nvSpPr>
                  <p:cNvPr id="317" name="Rechthoek 316">
                    <a:extLst>
                      <a:ext uri="{FF2B5EF4-FFF2-40B4-BE49-F238E27FC236}">
                        <a16:creationId xmlns="" xmlns:a16="http://schemas.microsoft.com/office/drawing/2014/main" id="{B8695033-777F-4B14-9AB4-C3DC29B2DAF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96169" y="3602278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8" name="Rechthoek 317">
                    <a:extLst>
                      <a:ext uri="{FF2B5EF4-FFF2-40B4-BE49-F238E27FC236}">
                        <a16:creationId xmlns="" xmlns:a16="http://schemas.microsoft.com/office/drawing/2014/main" id="{3C4C93F8-FCF3-44C0-9349-C70C3B925C69}"/>
                      </a:ext>
                    </a:extLst>
                  </p:cNvPr>
                  <p:cNvSpPr/>
                  <p:nvPr userDrawn="1"/>
                </p:nvSpPr>
                <p:spPr>
                  <a:xfrm rot="5400000">
                    <a:off x="13037453" y="3661636"/>
                    <a:ext cx="145820" cy="28388"/>
                  </a:xfrm>
                  <a:prstGeom prst="rect">
                    <a:avLst/>
                  </a:prstGeom>
                  <a:solidFill>
                    <a:srgbClr val="818181"/>
                  </a:solidFill>
                  <a:ln w="25400" cap="flat" cmpd="sng" algn="ctr">
                    <a:noFill/>
                    <a:prstDash val="solid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1217512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Open Sans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12" name="Rechthoek 311">
                <a:extLst>
                  <a:ext uri="{FF2B5EF4-FFF2-40B4-BE49-F238E27FC236}">
                    <a16:creationId xmlns="" xmlns:a16="http://schemas.microsoft.com/office/drawing/2014/main" id="{ED6F0401-59E7-4378-86EA-184281322491}"/>
                  </a:ext>
                </a:extLst>
              </p:cNvPr>
              <p:cNvSpPr/>
              <p:nvPr userDrawn="1"/>
            </p:nvSpPr>
            <p:spPr>
              <a:xfrm>
                <a:off x="12682980" y="3889890"/>
                <a:ext cx="622284" cy="161170"/>
              </a:xfrm>
              <a:prstGeom prst="rect">
                <a:avLst/>
              </a:prstGeom>
              <a:noFill/>
              <a:ln w="127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9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rPr>
                  <a:t>Bijsnijden</a:t>
                </a:r>
              </a:p>
            </p:txBody>
          </p:sp>
          <p:sp>
            <p:nvSpPr>
              <p:cNvPr id="313" name="Gelijkbenige driehoek 312">
                <a:extLst>
                  <a:ext uri="{FF2B5EF4-FFF2-40B4-BE49-F238E27FC236}">
                    <a16:creationId xmlns="" xmlns:a16="http://schemas.microsoft.com/office/drawing/2014/main" id="{8EBA9762-C81E-4EDB-B5AC-F99364FEEDF7}"/>
                  </a:ext>
                </a:extLst>
              </p:cNvPr>
              <p:cNvSpPr/>
              <p:nvPr userDrawn="1"/>
            </p:nvSpPr>
            <p:spPr>
              <a:xfrm rot="10800000">
                <a:off x="12950688" y="4093726"/>
                <a:ext cx="86866" cy="51147"/>
              </a:xfrm>
              <a:prstGeom prst="triangle">
                <a:avLst/>
              </a:prstGeom>
              <a:solidFill>
                <a:srgbClr val="0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Open Sans"/>
                  <a:ea typeface="+mn-ea"/>
                  <a:cs typeface="+mn-cs"/>
                </a:endParaRPr>
              </a:p>
            </p:txBody>
          </p:sp>
        </p:grpSp>
      </p:grpSp>
      <p:sp>
        <p:nvSpPr>
          <p:cNvPr id="147" name="Tijdelijke aanduiding voor afbeelding 146">
            <a:extLst>
              <a:ext uri="{FF2B5EF4-FFF2-40B4-BE49-F238E27FC236}">
                <a16:creationId xmlns="" xmlns:a16="http://schemas.microsoft.com/office/drawing/2014/main" id="{F71F6D3E-EFDD-45DB-9B5E-04F0E60EE62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79600" y="3506482"/>
            <a:ext cx="7412401" cy="3351518"/>
          </a:xfrm>
          <a:custGeom>
            <a:avLst/>
            <a:gdLst>
              <a:gd name="connsiteX0" fmla="*/ 0 w 7412401"/>
              <a:gd name="connsiteY0" fmla="*/ 0 h 3351518"/>
              <a:gd name="connsiteX1" fmla="*/ 7412401 w 7412401"/>
              <a:gd name="connsiteY1" fmla="*/ 0 h 3351518"/>
              <a:gd name="connsiteX2" fmla="*/ 7412401 w 7412401"/>
              <a:gd name="connsiteY2" fmla="*/ 2054692 h 3351518"/>
              <a:gd name="connsiteX3" fmla="*/ 4761522 w 7412401"/>
              <a:gd name="connsiteY3" fmla="*/ 3351518 h 3351518"/>
              <a:gd name="connsiteX4" fmla="*/ 4009558 w 7412401"/>
              <a:gd name="connsiteY4" fmla="*/ 3351518 h 3351518"/>
              <a:gd name="connsiteX5" fmla="*/ 3914024 w 7412401"/>
              <a:gd name="connsiteY5" fmla="*/ 3351518 h 3351518"/>
              <a:gd name="connsiteX6" fmla="*/ 2992583 w 7412401"/>
              <a:gd name="connsiteY6" fmla="*/ 3351518 h 3351518"/>
              <a:gd name="connsiteX7" fmla="*/ 1496400 w 7412401"/>
              <a:gd name="connsiteY7" fmla="*/ 3351518 h 3351518"/>
              <a:gd name="connsiteX8" fmla="*/ 0 w 7412401"/>
              <a:gd name="connsiteY8" fmla="*/ 3351518 h 33515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12401" h="3351518">
                <a:moveTo>
                  <a:pt x="0" y="0"/>
                </a:moveTo>
                <a:lnTo>
                  <a:pt x="7412401" y="0"/>
                </a:lnTo>
                <a:lnTo>
                  <a:pt x="7412401" y="2054692"/>
                </a:lnTo>
                <a:lnTo>
                  <a:pt x="4761522" y="3351518"/>
                </a:lnTo>
                <a:lnTo>
                  <a:pt x="4009558" y="3351518"/>
                </a:lnTo>
                <a:lnTo>
                  <a:pt x="3914024" y="3351518"/>
                </a:lnTo>
                <a:lnTo>
                  <a:pt x="2992583" y="3351518"/>
                </a:lnTo>
                <a:lnTo>
                  <a:pt x="1496400" y="3351518"/>
                </a:lnTo>
                <a:lnTo>
                  <a:pt x="0" y="335151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</a:t>
            </a:r>
            <a:r>
              <a:rPr lang="nl-NL" noProof="0" dirty="0"/>
              <a:t>icoon</a:t>
            </a:r>
            <a:r>
              <a:rPr lang="nl-NL" dirty="0"/>
              <a:t> om </a:t>
            </a:r>
            <a:br>
              <a:rPr lang="nl-NL" dirty="0"/>
            </a:br>
            <a:r>
              <a:rPr lang="nl-NL" dirty="0"/>
              <a:t>een afbeelding in te laden</a:t>
            </a:r>
          </a:p>
        </p:txBody>
      </p:sp>
      <p:sp>
        <p:nvSpPr>
          <p:cNvPr id="148" name="Tijdelijke aanduiding voor afbeelding 147">
            <a:extLst>
              <a:ext uri="{FF2B5EF4-FFF2-40B4-BE49-F238E27FC236}">
                <a16:creationId xmlns="" xmlns:a16="http://schemas.microsoft.com/office/drawing/2014/main" id="{832A7225-BD61-4543-9756-F38A4572F6A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779600" y="0"/>
            <a:ext cx="7409962" cy="33457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tIns="108000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</a:t>
            </a:r>
            <a:r>
              <a:rPr lang="nl-NL" noProof="0" dirty="0"/>
              <a:t>icoon</a:t>
            </a:r>
            <a:r>
              <a:rPr lang="nl-NL" dirty="0"/>
              <a:t> om </a:t>
            </a:r>
            <a:br>
              <a:rPr lang="nl-NL" dirty="0"/>
            </a:br>
            <a:r>
              <a:rPr lang="nl-NL" dirty="0"/>
              <a:t>een afbeelding in te laden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="" xmlns:a16="http://schemas.microsoft.com/office/drawing/2014/main" id="{6E1C5A86-5D6C-4011-A1C9-8FFEBA42461E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>
          <a:xfrm>
            <a:off x="1059656" y="6151701"/>
            <a:ext cx="3361244" cy="365125"/>
          </a:xfrm>
        </p:spPr>
        <p:txBody>
          <a:bodyPr/>
          <a:lstStyle/>
          <a:p>
            <a:r>
              <a:rPr lang="nl-NL" dirty="0"/>
              <a:t>Plaats hier je voettekst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="" xmlns:a16="http://schemas.microsoft.com/office/drawing/2014/main" id="{97982CD8-F555-4C16-B498-9AA14083BA45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/>
          <a:p>
            <a:fld id="{B7CEBB27-98E9-4921-9F49-92E8AE9A66DE}" type="slidenum">
              <a:rPr lang="nl-NL" smtClean="0"/>
              <a:pPr/>
              <a:t>‹nr.›</a:t>
            </a:fld>
            <a:endParaRPr lang="nl-NL"/>
          </a:p>
        </p:txBody>
      </p:sp>
      <p:sp>
        <p:nvSpPr>
          <p:cNvPr id="137" name="Tijdelijke aanduiding voor afbeelding 2">
            <a:extLst>
              <a:ext uri="{FF2B5EF4-FFF2-40B4-BE49-F238E27FC236}">
                <a16:creationId xmlns="" xmlns:a16="http://schemas.microsoft.com/office/drawing/2014/main" id="{F24814A1-48B9-46EE-A720-5E728880F620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744200" y="6298855"/>
            <a:ext cx="1326314" cy="496800"/>
          </a:xfrm>
          <a:noFill/>
        </p:spPr>
        <p:txBody>
          <a:bodyPr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nl-NL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167198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75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FOTO #1 (VOLLEDIG SCHER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kstvak 16">
            <a:extLst>
              <a:ext uri="{FF2B5EF4-FFF2-40B4-BE49-F238E27FC236}">
                <a16:creationId xmlns="" xmlns:a16="http://schemas.microsoft.com/office/drawing/2014/main" id="{52B08F1C-FE02-4FF0-B3D8-579DC649F7DC}"/>
              </a:ext>
            </a:extLst>
          </p:cNvPr>
          <p:cNvSpPr txBox="1"/>
          <p:nvPr userDrawn="1"/>
        </p:nvSpPr>
        <p:spPr>
          <a:xfrm>
            <a:off x="-3150" y="-537023"/>
            <a:ext cx="1219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100% image</a:t>
            </a:r>
            <a:endParaRPr lang="nl-NL" sz="1400" b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5" name="Tijdelijke aanduiding voor afbeelding 54">
            <a:extLst>
              <a:ext uri="{FF2B5EF4-FFF2-40B4-BE49-F238E27FC236}">
                <a16:creationId xmlns="" xmlns:a16="http://schemas.microsoft.com/office/drawing/2014/main" id="{3F8FC906-9DB5-491E-93E5-CFC3D2BAB07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3150" y="-12744"/>
            <a:ext cx="12195151" cy="6870744"/>
          </a:xfrm>
          <a:custGeom>
            <a:avLst/>
            <a:gdLst>
              <a:gd name="connsiteX0" fmla="*/ 0 w 12195151"/>
              <a:gd name="connsiteY0" fmla="*/ 0 h 6870744"/>
              <a:gd name="connsiteX1" fmla="*/ 4782751 w 12195151"/>
              <a:gd name="connsiteY1" fmla="*/ 0 h 6870744"/>
              <a:gd name="connsiteX2" fmla="*/ 5463424 w 12195151"/>
              <a:gd name="connsiteY2" fmla="*/ 0 h 6870744"/>
              <a:gd name="connsiteX3" fmla="*/ 6279150 w 12195151"/>
              <a:gd name="connsiteY3" fmla="*/ 0 h 6870744"/>
              <a:gd name="connsiteX4" fmla="*/ 7775333 w 12195151"/>
              <a:gd name="connsiteY4" fmla="*/ 0 h 6870744"/>
              <a:gd name="connsiteX5" fmla="*/ 8696774 w 12195151"/>
              <a:gd name="connsiteY5" fmla="*/ 0 h 6870744"/>
              <a:gd name="connsiteX6" fmla="*/ 8792308 w 12195151"/>
              <a:gd name="connsiteY6" fmla="*/ 0 h 6870744"/>
              <a:gd name="connsiteX7" fmla="*/ 12195151 w 12195151"/>
              <a:gd name="connsiteY7" fmla="*/ 0 h 6870744"/>
              <a:gd name="connsiteX8" fmla="*/ 12195151 w 12195151"/>
              <a:gd name="connsiteY8" fmla="*/ 5573918 h 6870744"/>
              <a:gd name="connsiteX9" fmla="*/ 9544272 w 12195151"/>
              <a:gd name="connsiteY9" fmla="*/ 6870744 h 6870744"/>
              <a:gd name="connsiteX10" fmla="*/ 8792308 w 12195151"/>
              <a:gd name="connsiteY10" fmla="*/ 6870744 h 6870744"/>
              <a:gd name="connsiteX11" fmla="*/ 8696774 w 12195151"/>
              <a:gd name="connsiteY11" fmla="*/ 6870744 h 6870744"/>
              <a:gd name="connsiteX12" fmla="*/ 7775333 w 12195151"/>
              <a:gd name="connsiteY12" fmla="*/ 6870744 h 6870744"/>
              <a:gd name="connsiteX13" fmla="*/ 6279150 w 12195151"/>
              <a:gd name="connsiteY13" fmla="*/ 6870744 h 6870744"/>
              <a:gd name="connsiteX14" fmla="*/ 5463424 w 12195151"/>
              <a:gd name="connsiteY14" fmla="*/ 6870744 h 6870744"/>
              <a:gd name="connsiteX15" fmla="*/ 4782751 w 12195151"/>
              <a:gd name="connsiteY15" fmla="*/ 6870744 h 6870744"/>
              <a:gd name="connsiteX16" fmla="*/ 0 w 12195151"/>
              <a:gd name="connsiteY16" fmla="*/ 6870744 h 6870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5151" h="6870744">
                <a:moveTo>
                  <a:pt x="0" y="0"/>
                </a:moveTo>
                <a:lnTo>
                  <a:pt x="4782751" y="0"/>
                </a:lnTo>
                <a:lnTo>
                  <a:pt x="5463424" y="0"/>
                </a:lnTo>
                <a:lnTo>
                  <a:pt x="6279150" y="0"/>
                </a:lnTo>
                <a:lnTo>
                  <a:pt x="7775333" y="0"/>
                </a:lnTo>
                <a:lnTo>
                  <a:pt x="8696774" y="0"/>
                </a:lnTo>
                <a:lnTo>
                  <a:pt x="8792308" y="0"/>
                </a:lnTo>
                <a:lnTo>
                  <a:pt x="12195151" y="0"/>
                </a:lnTo>
                <a:lnTo>
                  <a:pt x="12195151" y="5573918"/>
                </a:lnTo>
                <a:lnTo>
                  <a:pt x="9544272" y="6870744"/>
                </a:lnTo>
                <a:lnTo>
                  <a:pt x="8792308" y="6870744"/>
                </a:lnTo>
                <a:lnTo>
                  <a:pt x="8696774" y="6870744"/>
                </a:lnTo>
                <a:lnTo>
                  <a:pt x="7775333" y="6870744"/>
                </a:lnTo>
                <a:lnTo>
                  <a:pt x="6279150" y="6870744"/>
                </a:lnTo>
                <a:lnTo>
                  <a:pt x="5463424" y="6870744"/>
                </a:lnTo>
                <a:lnTo>
                  <a:pt x="4782751" y="6870744"/>
                </a:lnTo>
                <a:lnTo>
                  <a:pt x="0" y="687074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tIns="1080000" bIns="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nl-NL" dirty="0"/>
              <a:t>Klik op het </a:t>
            </a:r>
            <a:r>
              <a:rPr lang="nl-NL" noProof="0" dirty="0"/>
              <a:t>icoon</a:t>
            </a:r>
            <a:r>
              <a:rPr lang="nl-NL" dirty="0"/>
              <a:t> om </a:t>
            </a:r>
            <a:br>
              <a:rPr lang="nl-NL" dirty="0"/>
            </a:br>
            <a:r>
              <a:rPr lang="nl-NL" dirty="0"/>
              <a:t>een afbeelding in te laden</a:t>
            </a:r>
          </a:p>
        </p:txBody>
      </p:sp>
      <p:sp>
        <p:nvSpPr>
          <p:cNvPr id="56" name="Titel 1">
            <a:extLst>
              <a:ext uri="{FF2B5EF4-FFF2-40B4-BE49-F238E27FC236}">
                <a16:creationId xmlns="" xmlns:a16="http://schemas.microsoft.com/office/drawing/2014/main" id="{4E3D5BDA-6CE4-497C-90C6-64DC043E57B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8500" y="741500"/>
            <a:ext cx="10774800" cy="639240"/>
          </a:xfrm>
        </p:spPr>
        <p:txBody>
          <a:bodyPr lIns="0" tIns="0" rIns="0" bIns="0"/>
          <a:lstStyle>
            <a:lvl1pPr>
              <a:defRPr cap="none" baseline="0"/>
            </a:lvl1pPr>
          </a:lstStyle>
          <a:p>
            <a:r>
              <a:rPr lang="nl-NL" dirty="0"/>
              <a:t>Klik hier om je titel te plaatsen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="" xmlns:a16="http://schemas.microsoft.com/office/drawing/2014/main" id="{F9DF64F1-4692-4DA3-ABD3-34534FA2A1E5}"/>
              </a:ext>
            </a:extLst>
          </p:cNvPr>
          <p:cNvSpPr>
            <a:spLocks noGrp="1"/>
          </p:cNvSpPr>
          <p:nvPr>
            <p:ph type="ftr" sz="quarter" idx="2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l-NL"/>
              <a:t>Plaats hier je voettekst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="" xmlns:a16="http://schemas.microsoft.com/office/drawing/2014/main" id="{0E4895CF-498B-43A9-94D3-C100BB207A88}"/>
              </a:ext>
            </a:extLst>
          </p:cNvPr>
          <p:cNvSpPr>
            <a:spLocks noGrp="1"/>
          </p:cNvSpPr>
          <p:nvPr>
            <p:ph type="sldNum" sz="quarter" idx="2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7CEBB27-98E9-4921-9F49-92E8AE9A66DE}" type="slidenum">
              <a:rPr lang="nl-NL" smtClean="0"/>
              <a:pPr/>
              <a:t>‹nr.›</a:t>
            </a:fld>
            <a:endParaRPr lang="nl-NL" dirty="0"/>
          </a:p>
        </p:txBody>
      </p:sp>
      <p:sp>
        <p:nvSpPr>
          <p:cNvPr id="10" name="Tijdelijke aanduiding voor afbeelding 2">
            <a:extLst>
              <a:ext uri="{FF2B5EF4-FFF2-40B4-BE49-F238E27FC236}">
                <a16:creationId xmlns="" xmlns:a16="http://schemas.microsoft.com/office/drawing/2014/main" id="{1ECD511A-6C0E-4EFC-B4C8-CABF7B4225BC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10744200" y="6298855"/>
            <a:ext cx="1326314" cy="496800"/>
          </a:xfrm>
          <a:noFill/>
        </p:spPr>
        <p:txBody>
          <a:bodyPr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nl-NL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40130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0% FOTO (VOLLEDIG SCHERM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="" xmlns:a16="http://schemas.microsoft.com/office/drawing/2014/main" id="{43E291FA-11A4-4278-9AE1-8B6E5C537A52}"/>
              </a:ext>
            </a:extLst>
          </p:cNvPr>
          <p:cNvSpPr/>
          <p:nvPr userDrawn="1"/>
        </p:nvSpPr>
        <p:spPr>
          <a:xfrm>
            <a:off x="-11112" y="0"/>
            <a:ext cx="1220311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4" name="Tijdelijke aanduiding voor afbeelding 113">
            <a:extLst>
              <a:ext uri="{FF2B5EF4-FFF2-40B4-BE49-F238E27FC236}">
                <a16:creationId xmlns="" xmlns:a16="http://schemas.microsoft.com/office/drawing/2014/main" id="{38DEE658-ABF8-4BDD-8456-39736D192C8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205062" cy="7863840"/>
          </a:xfrm>
          <a:custGeom>
            <a:avLst/>
            <a:gdLst>
              <a:gd name="connsiteX0" fmla="*/ 0 w 12192000"/>
              <a:gd name="connsiteY0" fmla="*/ 0 h 7159411"/>
              <a:gd name="connsiteX1" fmla="*/ 12192000 w 12192000"/>
              <a:gd name="connsiteY1" fmla="*/ 0 h 7159411"/>
              <a:gd name="connsiteX2" fmla="*/ 12192000 w 12192000"/>
              <a:gd name="connsiteY2" fmla="*/ 5562178 h 7159411"/>
              <a:gd name="connsiteX3" fmla="*/ 9572626 w 12192000"/>
              <a:gd name="connsiteY3" fmla="*/ 6858000 h 7159411"/>
              <a:gd name="connsiteX4" fmla="*/ 12192000 w 12192000"/>
              <a:gd name="connsiteY4" fmla="*/ 6857999 h 7159411"/>
              <a:gd name="connsiteX5" fmla="*/ 12192000 w 12192000"/>
              <a:gd name="connsiteY5" fmla="*/ 6858000 h 7159411"/>
              <a:gd name="connsiteX6" fmla="*/ 7480301 w 12192000"/>
              <a:gd name="connsiteY6" fmla="*/ 6858000 h 7159411"/>
              <a:gd name="connsiteX7" fmla="*/ 6096001 w 12192000"/>
              <a:gd name="connsiteY7" fmla="*/ 7159411 h 7159411"/>
              <a:gd name="connsiteX8" fmla="*/ 4711701 w 12192000"/>
              <a:gd name="connsiteY8" fmla="*/ 6858000 h 7159411"/>
              <a:gd name="connsiteX9" fmla="*/ 0 w 12192000"/>
              <a:gd name="connsiteY9" fmla="*/ 6858000 h 7159411"/>
              <a:gd name="connsiteX0" fmla="*/ 0 w 12192000"/>
              <a:gd name="connsiteY0" fmla="*/ 0 h 7159411"/>
              <a:gd name="connsiteX1" fmla="*/ 12192000 w 12192000"/>
              <a:gd name="connsiteY1" fmla="*/ 0 h 7159411"/>
              <a:gd name="connsiteX2" fmla="*/ 12192000 w 12192000"/>
              <a:gd name="connsiteY2" fmla="*/ 5562178 h 7159411"/>
              <a:gd name="connsiteX3" fmla="*/ 12192000 w 12192000"/>
              <a:gd name="connsiteY3" fmla="*/ 6857999 h 7159411"/>
              <a:gd name="connsiteX4" fmla="*/ 12192000 w 12192000"/>
              <a:gd name="connsiteY4" fmla="*/ 6858000 h 7159411"/>
              <a:gd name="connsiteX5" fmla="*/ 7480301 w 12192000"/>
              <a:gd name="connsiteY5" fmla="*/ 6858000 h 7159411"/>
              <a:gd name="connsiteX6" fmla="*/ 6096001 w 12192000"/>
              <a:gd name="connsiteY6" fmla="*/ 7159411 h 7159411"/>
              <a:gd name="connsiteX7" fmla="*/ 4711701 w 12192000"/>
              <a:gd name="connsiteY7" fmla="*/ 6858000 h 7159411"/>
              <a:gd name="connsiteX8" fmla="*/ 0 w 12192000"/>
              <a:gd name="connsiteY8" fmla="*/ 6858000 h 7159411"/>
              <a:gd name="connsiteX9" fmla="*/ 0 w 12192000"/>
              <a:gd name="connsiteY9" fmla="*/ 0 h 7159411"/>
              <a:gd name="connsiteX0" fmla="*/ 0 w 12192000"/>
              <a:gd name="connsiteY0" fmla="*/ 0 h 7746274"/>
              <a:gd name="connsiteX1" fmla="*/ 12192000 w 12192000"/>
              <a:gd name="connsiteY1" fmla="*/ 0 h 7746274"/>
              <a:gd name="connsiteX2" fmla="*/ 12192000 w 12192000"/>
              <a:gd name="connsiteY2" fmla="*/ 5562178 h 7746274"/>
              <a:gd name="connsiteX3" fmla="*/ 12192000 w 12192000"/>
              <a:gd name="connsiteY3" fmla="*/ 6857999 h 7746274"/>
              <a:gd name="connsiteX4" fmla="*/ 12192000 w 12192000"/>
              <a:gd name="connsiteY4" fmla="*/ 6858000 h 7746274"/>
              <a:gd name="connsiteX5" fmla="*/ 6774907 w 12192000"/>
              <a:gd name="connsiteY5" fmla="*/ 7746274 h 7746274"/>
              <a:gd name="connsiteX6" fmla="*/ 6096001 w 12192000"/>
              <a:gd name="connsiteY6" fmla="*/ 7159411 h 7746274"/>
              <a:gd name="connsiteX7" fmla="*/ 4711701 w 12192000"/>
              <a:gd name="connsiteY7" fmla="*/ 6858000 h 7746274"/>
              <a:gd name="connsiteX8" fmla="*/ 0 w 12192000"/>
              <a:gd name="connsiteY8" fmla="*/ 6858000 h 7746274"/>
              <a:gd name="connsiteX9" fmla="*/ 0 w 12192000"/>
              <a:gd name="connsiteY9" fmla="*/ 0 h 7746274"/>
              <a:gd name="connsiteX0" fmla="*/ 0 w 12192000"/>
              <a:gd name="connsiteY0" fmla="*/ 0 h 7746274"/>
              <a:gd name="connsiteX1" fmla="*/ 12192000 w 12192000"/>
              <a:gd name="connsiteY1" fmla="*/ 0 h 7746274"/>
              <a:gd name="connsiteX2" fmla="*/ 12192000 w 12192000"/>
              <a:gd name="connsiteY2" fmla="*/ 5562178 h 7746274"/>
              <a:gd name="connsiteX3" fmla="*/ 12192000 w 12192000"/>
              <a:gd name="connsiteY3" fmla="*/ 6857999 h 7746274"/>
              <a:gd name="connsiteX4" fmla="*/ 12192000 w 12192000"/>
              <a:gd name="connsiteY4" fmla="*/ 6858000 h 7746274"/>
              <a:gd name="connsiteX5" fmla="*/ 6774907 w 12192000"/>
              <a:gd name="connsiteY5" fmla="*/ 7746274 h 7746274"/>
              <a:gd name="connsiteX6" fmla="*/ 6096001 w 12192000"/>
              <a:gd name="connsiteY6" fmla="*/ 7159411 h 7746274"/>
              <a:gd name="connsiteX7" fmla="*/ 0 w 12192000"/>
              <a:gd name="connsiteY7" fmla="*/ 6858000 h 7746274"/>
              <a:gd name="connsiteX8" fmla="*/ 0 w 12192000"/>
              <a:gd name="connsiteY8" fmla="*/ 0 h 7746274"/>
              <a:gd name="connsiteX0" fmla="*/ 0 w 12192000"/>
              <a:gd name="connsiteY0" fmla="*/ 0 h 7863840"/>
              <a:gd name="connsiteX1" fmla="*/ 12192000 w 12192000"/>
              <a:gd name="connsiteY1" fmla="*/ 0 h 7863840"/>
              <a:gd name="connsiteX2" fmla="*/ 12192000 w 12192000"/>
              <a:gd name="connsiteY2" fmla="*/ 5562178 h 7863840"/>
              <a:gd name="connsiteX3" fmla="*/ 12192000 w 12192000"/>
              <a:gd name="connsiteY3" fmla="*/ 6857999 h 7863840"/>
              <a:gd name="connsiteX4" fmla="*/ 12192000 w 12192000"/>
              <a:gd name="connsiteY4" fmla="*/ 6858000 h 7863840"/>
              <a:gd name="connsiteX5" fmla="*/ 6774907 w 12192000"/>
              <a:gd name="connsiteY5" fmla="*/ 7746274 h 7863840"/>
              <a:gd name="connsiteX6" fmla="*/ 6096001 w 12192000"/>
              <a:gd name="connsiteY6" fmla="*/ 7159411 h 7863840"/>
              <a:gd name="connsiteX7" fmla="*/ 13063 w 12192000"/>
              <a:gd name="connsiteY7" fmla="*/ 7863840 h 7863840"/>
              <a:gd name="connsiteX8" fmla="*/ 0 w 12192000"/>
              <a:gd name="connsiteY8" fmla="*/ 0 h 7863840"/>
              <a:gd name="connsiteX0" fmla="*/ 0 w 12192000"/>
              <a:gd name="connsiteY0" fmla="*/ 0 h 7863840"/>
              <a:gd name="connsiteX1" fmla="*/ 12192000 w 12192000"/>
              <a:gd name="connsiteY1" fmla="*/ 0 h 7863840"/>
              <a:gd name="connsiteX2" fmla="*/ 12192000 w 12192000"/>
              <a:gd name="connsiteY2" fmla="*/ 5562178 h 7863840"/>
              <a:gd name="connsiteX3" fmla="*/ 12192000 w 12192000"/>
              <a:gd name="connsiteY3" fmla="*/ 6857999 h 7863840"/>
              <a:gd name="connsiteX4" fmla="*/ 12192000 w 12192000"/>
              <a:gd name="connsiteY4" fmla="*/ 6858000 h 7863840"/>
              <a:gd name="connsiteX5" fmla="*/ 6774907 w 12192000"/>
              <a:gd name="connsiteY5" fmla="*/ 7746274 h 7863840"/>
              <a:gd name="connsiteX6" fmla="*/ 13063 w 12192000"/>
              <a:gd name="connsiteY6" fmla="*/ 7863840 h 7863840"/>
              <a:gd name="connsiteX7" fmla="*/ 0 w 12192000"/>
              <a:gd name="connsiteY7" fmla="*/ 0 h 7863840"/>
              <a:gd name="connsiteX0" fmla="*/ 0 w 12205062"/>
              <a:gd name="connsiteY0" fmla="*/ 0 h 7863840"/>
              <a:gd name="connsiteX1" fmla="*/ 12192000 w 12205062"/>
              <a:gd name="connsiteY1" fmla="*/ 0 h 7863840"/>
              <a:gd name="connsiteX2" fmla="*/ 12192000 w 12205062"/>
              <a:gd name="connsiteY2" fmla="*/ 5562178 h 7863840"/>
              <a:gd name="connsiteX3" fmla="*/ 12192000 w 12205062"/>
              <a:gd name="connsiteY3" fmla="*/ 6857999 h 7863840"/>
              <a:gd name="connsiteX4" fmla="*/ 12205062 w 12205062"/>
              <a:gd name="connsiteY4" fmla="*/ 7824651 h 7863840"/>
              <a:gd name="connsiteX5" fmla="*/ 6774907 w 12205062"/>
              <a:gd name="connsiteY5" fmla="*/ 7746274 h 7863840"/>
              <a:gd name="connsiteX6" fmla="*/ 13063 w 12205062"/>
              <a:gd name="connsiteY6" fmla="*/ 7863840 h 7863840"/>
              <a:gd name="connsiteX7" fmla="*/ 0 w 12205062"/>
              <a:gd name="connsiteY7" fmla="*/ 0 h 7863840"/>
              <a:gd name="connsiteX0" fmla="*/ 0 w 12205062"/>
              <a:gd name="connsiteY0" fmla="*/ 0 h 7863840"/>
              <a:gd name="connsiteX1" fmla="*/ 12192000 w 12205062"/>
              <a:gd name="connsiteY1" fmla="*/ 0 h 7863840"/>
              <a:gd name="connsiteX2" fmla="*/ 12192000 w 12205062"/>
              <a:gd name="connsiteY2" fmla="*/ 5562178 h 7863840"/>
              <a:gd name="connsiteX3" fmla="*/ 12192000 w 12205062"/>
              <a:gd name="connsiteY3" fmla="*/ 6857999 h 7863840"/>
              <a:gd name="connsiteX4" fmla="*/ 12205062 w 12205062"/>
              <a:gd name="connsiteY4" fmla="*/ 7824651 h 7863840"/>
              <a:gd name="connsiteX5" fmla="*/ 13063 w 12205062"/>
              <a:gd name="connsiteY5" fmla="*/ 7863840 h 7863840"/>
              <a:gd name="connsiteX6" fmla="*/ 0 w 12205062"/>
              <a:gd name="connsiteY6" fmla="*/ 0 h 7863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05062" h="7863840">
                <a:moveTo>
                  <a:pt x="0" y="0"/>
                </a:moveTo>
                <a:lnTo>
                  <a:pt x="12192000" y="0"/>
                </a:lnTo>
                <a:lnTo>
                  <a:pt x="12192000" y="5562178"/>
                </a:lnTo>
                <a:lnTo>
                  <a:pt x="12192000" y="6857999"/>
                </a:lnTo>
                <a:lnTo>
                  <a:pt x="12205062" y="7824651"/>
                </a:lnTo>
                <a:lnTo>
                  <a:pt x="13063" y="7863840"/>
                </a:lnTo>
                <a:cubicBezTo>
                  <a:pt x="8709" y="5242560"/>
                  <a:pt x="4354" y="2621280"/>
                  <a:pt x="0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 bIns="1980000" anchor="ctr">
            <a:noAutofit/>
          </a:bodyPr>
          <a:lstStyle>
            <a:lvl1pPr mar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1500" i="1">
                <a:noFill/>
              </a:defRPr>
            </a:lvl1pPr>
          </a:lstStyle>
          <a:p>
            <a:endParaRPr lang="nl-NL" dirty="0"/>
          </a:p>
        </p:txBody>
      </p:sp>
      <p:sp>
        <p:nvSpPr>
          <p:cNvPr id="17" name="Tekstvak 16">
            <a:extLst>
              <a:ext uri="{FF2B5EF4-FFF2-40B4-BE49-F238E27FC236}">
                <a16:creationId xmlns="" xmlns:a16="http://schemas.microsoft.com/office/drawing/2014/main" id="{52B08F1C-FE02-4FF0-B3D8-579DC649F7DC}"/>
              </a:ext>
            </a:extLst>
          </p:cNvPr>
          <p:cNvSpPr txBox="1"/>
          <p:nvPr userDrawn="1"/>
        </p:nvSpPr>
        <p:spPr>
          <a:xfrm>
            <a:off x="29381" y="-518521"/>
            <a:ext cx="121951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400" b="0" dirty="0">
                <a:solidFill>
                  <a:schemeClr val="bg2">
                    <a:lumMod val="75000"/>
                  </a:schemeClr>
                </a:solidFill>
                <a:latin typeface="+mn-lt"/>
              </a:rPr>
              <a:t>Hoofdstuk slide</a:t>
            </a:r>
            <a:endParaRPr lang="nl-NL" sz="1400" b="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12" name="Tijdelijke aanduiding voor tekst 111">
            <a:extLst>
              <a:ext uri="{FF2B5EF4-FFF2-40B4-BE49-F238E27FC236}">
                <a16:creationId xmlns="" xmlns:a16="http://schemas.microsoft.com/office/drawing/2014/main" id="{AFE62C93-D1C5-40C6-B0D3-7DA39704ECD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-11112" y="0"/>
            <a:ext cx="12203112" cy="6858000"/>
          </a:xfrm>
          <a:prstGeom prst="rect">
            <a:avLst/>
          </a:prstGeom>
          <a:gradFill>
            <a:gsLst>
              <a:gs pos="0">
                <a:schemeClr val="accent1">
                  <a:alpha val="79000"/>
                </a:schemeClr>
              </a:gs>
              <a:gs pos="100000">
                <a:schemeClr val="accent1">
                  <a:alpha val="50000"/>
                </a:schemeClr>
              </a:gs>
            </a:gsLst>
            <a:lin ang="15000000" scaled="0"/>
          </a:gradFill>
          <a:ln>
            <a:noFill/>
          </a:ln>
        </p:spPr>
        <p:txBody>
          <a:bodyPr wrap="square" lIns="0" tIns="792000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(Deze laag is een </a:t>
            </a:r>
            <a:r>
              <a:rPr lang="nl-NL" dirty="0" err="1"/>
              <a:t>overlay</a:t>
            </a:r>
            <a:r>
              <a:rPr lang="nl-NL" dirty="0"/>
              <a:t>, niet verwijderen s.v.p.)</a:t>
            </a:r>
            <a:br>
              <a:rPr lang="nl-NL" dirty="0"/>
            </a:br>
            <a:r>
              <a:rPr lang="nl-NL" dirty="0"/>
              <a:t>Sleep je foto op deze slide om een afbeelding in te voegen achter deze kleur-</a:t>
            </a:r>
            <a:r>
              <a:rPr lang="nl-NL" dirty="0" err="1"/>
              <a:t>overlay</a:t>
            </a:r>
            <a:r>
              <a:rPr lang="nl-NL" dirty="0"/>
              <a:t>.</a:t>
            </a:r>
            <a:endParaRPr lang="en-US" dirty="0"/>
          </a:p>
        </p:txBody>
      </p:sp>
      <p:sp>
        <p:nvSpPr>
          <p:cNvPr id="12" name="Titel 1">
            <a:extLst>
              <a:ext uri="{FF2B5EF4-FFF2-40B4-BE49-F238E27FC236}">
                <a16:creationId xmlns="" xmlns:a16="http://schemas.microsoft.com/office/drawing/2014/main" id="{A04FD251-B663-48F5-BA67-A27AD81053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-1364936" y="2882900"/>
            <a:ext cx="11626536" cy="1092200"/>
          </a:xfrm>
        </p:spPr>
        <p:txBody>
          <a:bodyPr anchor="ctr"/>
          <a:lstStyle>
            <a:lvl1pPr algn="ctr">
              <a:defRPr sz="4000">
                <a:solidFill>
                  <a:schemeClr val="bg1"/>
                </a:solidFill>
              </a:defRPr>
            </a:lvl1pPr>
          </a:lstStyle>
          <a:p>
            <a:r>
              <a:rPr lang="nl-NL" dirty="0"/>
              <a:t>Plaats hier je hoofdstuktitel</a:t>
            </a:r>
            <a:endParaRPr lang="en-US" dirty="0"/>
          </a:p>
        </p:txBody>
      </p:sp>
      <p:grpSp>
        <p:nvGrpSpPr>
          <p:cNvPr id="60" name="Groep 59">
            <a:extLst>
              <a:ext uri="{FF2B5EF4-FFF2-40B4-BE49-F238E27FC236}">
                <a16:creationId xmlns="" xmlns:a16="http://schemas.microsoft.com/office/drawing/2014/main" id="{4AD9C646-CC32-46C8-BF38-008F8EE6351C}"/>
              </a:ext>
            </a:extLst>
          </p:cNvPr>
          <p:cNvGrpSpPr/>
          <p:nvPr userDrawn="1"/>
        </p:nvGrpSpPr>
        <p:grpSpPr>
          <a:xfrm>
            <a:off x="12391601" y="0"/>
            <a:ext cx="3677074" cy="6397204"/>
            <a:chOff x="12391601" y="0"/>
            <a:chExt cx="3677074" cy="6397204"/>
          </a:xfrm>
        </p:grpSpPr>
        <p:sp>
          <p:nvSpPr>
            <p:cNvPr id="61" name="Freeform 101">
              <a:extLst>
                <a:ext uri="{FF2B5EF4-FFF2-40B4-BE49-F238E27FC236}">
                  <a16:creationId xmlns="" xmlns:a16="http://schemas.microsoft.com/office/drawing/2014/main" id="{44B16A4D-5509-4760-9695-43B8739C3BA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2396764" y="5575831"/>
              <a:ext cx="255753" cy="255753"/>
            </a:xfrm>
            <a:custGeom>
              <a:avLst/>
              <a:gdLst>
                <a:gd name="T0" fmla="*/ 0 w 292"/>
                <a:gd name="T1" fmla="*/ 146 h 292"/>
                <a:gd name="T2" fmla="*/ 4 w 292"/>
                <a:gd name="T3" fmla="*/ 113 h 292"/>
                <a:gd name="T4" fmla="*/ 14 w 292"/>
                <a:gd name="T5" fmla="*/ 82 h 292"/>
                <a:gd name="T6" fmla="*/ 31 w 292"/>
                <a:gd name="T7" fmla="*/ 55 h 292"/>
                <a:gd name="T8" fmla="*/ 53 w 292"/>
                <a:gd name="T9" fmla="*/ 32 h 292"/>
                <a:gd name="T10" fmla="*/ 81 w 292"/>
                <a:gd name="T11" fmla="*/ 15 h 292"/>
                <a:gd name="T12" fmla="*/ 112 w 292"/>
                <a:gd name="T13" fmla="*/ 4 h 292"/>
                <a:gd name="T14" fmla="*/ 145 w 292"/>
                <a:gd name="T15" fmla="*/ 0 h 292"/>
                <a:gd name="T16" fmla="*/ 179 w 292"/>
                <a:gd name="T17" fmla="*/ 4 h 292"/>
                <a:gd name="T18" fmla="*/ 209 w 292"/>
                <a:gd name="T19" fmla="*/ 15 h 292"/>
                <a:gd name="T20" fmla="*/ 237 w 292"/>
                <a:gd name="T21" fmla="*/ 32 h 292"/>
                <a:gd name="T22" fmla="*/ 259 w 292"/>
                <a:gd name="T23" fmla="*/ 55 h 292"/>
                <a:gd name="T24" fmla="*/ 276 w 292"/>
                <a:gd name="T25" fmla="*/ 82 h 292"/>
                <a:gd name="T26" fmla="*/ 288 w 292"/>
                <a:gd name="T27" fmla="*/ 113 h 292"/>
                <a:gd name="T28" fmla="*/ 292 w 292"/>
                <a:gd name="T29" fmla="*/ 146 h 292"/>
                <a:gd name="T30" fmla="*/ 288 w 292"/>
                <a:gd name="T31" fmla="*/ 180 h 292"/>
                <a:gd name="T32" fmla="*/ 276 w 292"/>
                <a:gd name="T33" fmla="*/ 210 h 292"/>
                <a:gd name="T34" fmla="*/ 259 w 292"/>
                <a:gd name="T35" fmla="*/ 237 h 292"/>
                <a:gd name="T36" fmla="*/ 237 w 292"/>
                <a:gd name="T37" fmla="*/ 260 h 292"/>
                <a:gd name="T38" fmla="*/ 209 w 292"/>
                <a:gd name="T39" fmla="*/ 278 h 292"/>
                <a:gd name="T40" fmla="*/ 179 w 292"/>
                <a:gd name="T41" fmla="*/ 288 h 292"/>
                <a:gd name="T42" fmla="*/ 145 w 292"/>
                <a:gd name="T43" fmla="*/ 292 h 292"/>
                <a:gd name="T44" fmla="*/ 112 w 292"/>
                <a:gd name="T45" fmla="*/ 288 h 292"/>
                <a:gd name="T46" fmla="*/ 81 w 292"/>
                <a:gd name="T47" fmla="*/ 278 h 292"/>
                <a:gd name="T48" fmla="*/ 53 w 292"/>
                <a:gd name="T49" fmla="*/ 260 h 292"/>
                <a:gd name="T50" fmla="*/ 31 w 292"/>
                <a:gd name="T51" fmla="*/ 237 h 292"/>
                <a:gd name="T52" fmla="*/ 14 w 292"/>
                <a:gd name="T53" fmla="*/ 210 h 292"/>
                <a:gd name="T54" fmla="*/ 4 w 292"/>
                <a:gd name="T55" fmla="*/ 180 h 292"/>
                <a:gd name="T56" fmla="*/ 0 w 292"/>
                <a:gd name="T57" fmla="*/ 146 h 292"/>
                <a:gd name="T58" fmla="*/ 102 w 292"/>
                <a:gd name="T59" fmla="*/ 121 h 292"/>
                <a:gd name="T60" fmla="*/ 102 w 292"/>
                <a:gd name="T61" fmla="*/ 142 h 292"/>
                <a:gd name="T62" fmla="*/ 120 w 292"/>
                <a:gd name="T63" fmla="*/ 142 h 292"/>
                <a:gd name="T64" fmla="*/ 120 w 292"/>
                <a:gd name="T65" fmla="*/ 223 h 292"/>
                <a:gd name="T66" fmla="*/ 102 w 292"/>
                <a:gd name="T67" fmla="*/ 223 h 292"/>
                <a:gd name="T68" fmla="*/ 102 w 292"/>
                <a:gd name="T69" fmla="*/ 244 h 292"/>
                <a:gd name="T70" fmla="*/ 188 w 292"/>
                <a:gd name="T71" fmla="*/ 244 h 292"/>
                <a:gd name="T72" fmla="*/ 188 w 292"/>
                <a:gd name="T73" fmla="*/ 223 h 292"/>
                <a:gd name="T74" fmla="*/ 170 w 292"/>
                <a:gd name="T75" fmla="*/ 223 h 292"/>
                <a:gd name="T76" fmla="*/ 170 w 292"/>
                <a:gd name="T77" fmla="*/ 142 h 292"/>
                <a:gd name="T78" fmla="*/ 188 w 292"/>
                <a:gd name="T79" fmla="*/ 142 h 292"/>
                <a:gd name="T80" fmla="*/ 188 w 292"/>
                <a:gd name="T81" fmla="*/ 121 h 292"/>
                <a:gd name="T82" fmla="*/ 102 w 292"/>
                <a:gd name="T83" fmla="*/ 121 h 292"/>
                <a:gd name="T84" fmla="*/ 115 w 292"/>
                <a:gd name="T85" fmla="*/ 79 h 292"/>
                <a:gd name="T86" fmla="*/ 117 w 292"/>
                <a:gd name="T87" fmla="*/ 92 h 292"/>
                <a:gd name="T88" fmla="*/ 124 w 292"/>
                <a:gd name="T89" fmla="*/ 101 h 292"/>
                <a:gd name="T90" fmla="*/ 133 w 292"/>
                <a:gd name="T91" fmla="*/ 108 h 292"/>
                <a:gd name="T92" fmla="*/ 145 w 292"/>
                <a:gd name="T93" fmla="*/ 110 h 292"/>
                <a:gd name="T94" fmla="*/ 157 w 292"/>
                <a:gd name="T95" fmla="*/ 108 h 292"/>
                <a:gd name="T96" fmla="*/ 167 w 292"/>
                <a:gd name="T97" fmla="*/ 101 h 292"/>
                <a:gd name="T98" fmla="*/ 174 w 292"/>
                <a:gd name="T99" fmla="*/ 92 h 292"/>
                <a:gd name="T100" fmla="*/ 176 w 292"/>
                <a:gd name="T101" fmla="*/ 79 h 292"/>
                <a:gd name="T102" fmla="*/ 174 w 292"/>
                <a:gd name="T103" fmla="*/ 67 h 292"/>
                <a:gd name="T104" fmla="*/ 167 w 292"/>
                <a:gd name="T105" fmla="*/ 58 h 292"/>
                <a:gd name="T106" fmla="*/ 157 w 292"/>
                <a:gd name="T107" fmla="*/ 51 h 292"/>
                <a:gd name="T108" fmla="*/ 145 w 292"/>
                <a:gd name="T109" fmla="*/ 49 h 292"/>
                <a:gd name="T110" fmla="*/ 133 w 292"/>
                <a:gd name="T111" fmla="*/ 51 h 292"/>
                <a:gd name="T112" fmla="*/ 124 w 292"/>
                <a:gd name="T113" fmla="*/ 58 h 292"/>
                <a:gd name="T114" fmla="*/ 117 w 292"/>
                <a:gd name="T115" fmla="*/ 67 h 292"/>
                <a:gd name="T116" fmla="*/ 115 w 292"/>
                <a:gd name="T117" fmla="*/ 79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2" h="292">
                  <a:moveTo>
                    <a:pt x="0" y="146"/>
                  </a:moveTo>
                  <a:lnTo>
                    <a:pt x="4" y="113"/>
                  </a:lnTo>
                  <a:lnTo>
                    <a:pt x="14" y="82"/>
                  </a:lnTo>
                  <a:lnTo>
                    <a:pt x="31" y="55"/>
                  </a:lnTo>
                  <a:lnTo>
                    <a:pt x="53" y="32"/>
                  </a:lnTo>
                  <a:lnTo>
                    <a:pt x="81" y="15"/>
                  </a:lnTo>
                  <a:lnTo>
                    <a:pt x="112" y="4"/>
                  </a:lnTo>
                  <a:lnTo>
                    <a:pt x="145" y="0"/>
                  </a:lnTo>
                  <a:lnTo>
                    <a:pt x="179" y="4"/>
                  </a:lnTo>
                  <a:lnTo>
                    <a:pt x="209" y="15"/>
                  </a:lnTo>
                  <a:lnTo>
                    <a:pt x="237" y="32"/>
                  </a:lnTo>
                  <a:lnTo>
                    <a:pt x="259" y="55"/>
                  </a:lnTo>
                  <a:lnTo>
                    <a:pt x="276" y="82"/>
                  </a:lnTo>
                  <a:lnTo>
                    <a:pt x="288" y="113"/>
                  </a:lnTo>
                  <a:lnTo>
                    <a:pt x="292" y="146"/>
                  </a:lnTo>
                  <a:lnTo>
                    <a:pt x="288" y="180"/>
                  </a:lnTo>
                  <a:lnTo>
                    <a:pt x="276" y="210"/>
                  </a:lnTo>
                  <a:lnTo>
                    <a:pt x="259" y="237"/>
                  </a:lnTo>
                  <a:lnTo>
                    <a:pt x="237" y="260"/>
                  </a:lnTo>
                  <a:lnTo>
                    <a:pt x="209" y="278"/>
                  </a:lnTo>
                  <a:lnTo>
                    <a:pt x="179" y="288"/>
                  </a:lnTo>
                  <a:lnTo>
                    <a:pt x="145" y="292"/>
                  </a:lnTo>
                  <a:lnTo>
                    <a:pt x="112" y="288"/>
                  </a:lnTo>
                  <a:lnTo>
                    <a:pt x="81" y="278"/>
                  </a:lnTo>
                  <a:lnTo>
                    <a:pt x="53" y="260"/>
                  </a:lnTo>
                  <a:lnTo>
                    <a:pt x="31" y="237"/>
                  </a:lnTo>
                  <a:lnTo>
                    <a:pt x="14" y="210"/>
                  </a:lnTo>
                  <a:lnTo>
                    <a:pt x="4" y="180"/>
                  </a:lnTo>
                  <a:lnTo>
                    <a:pt x="0" y="146"/>
                  </a:lnTo>
                  <a:close/>
                  <a:moveTo>
                    <a:pt x="102" y="121"/>
                  </a:moveTo>
                  <a:lnTo>
                    <a:pt x="102" y="142"/>
                  </a:lnTo>
                  <a:lnTo>
                    <a:pt x="120" y="142"/>
                  </a:lnTo>
                  <a:lnTo>
                    <a:pt x="120" y="223"/>
                  </a:lnTo>
                  <a:lnTo>
                    <a:pt x="102" y="223"/>
                  </a:lnTo>
                  <a:lnTo>
                    <a:pt x="102" y="244"/>
                  </a:lnTo>
                  <a:lnTo>
                    <a:pt x="188" y="244"/>
                  </a:lnTo>
                  <a:lnTo>
                    <a:pt x="188" y="223"/>
                  </a:lnTo>
                  <a:lnTo>
                    <a:pt x="170" y="223"/>
                  </a:lnTo>
                  <a:lnTo>
                    <a:pt x="170" y="142"/>
                  </a:lnTo>
                  <a:lnTo>
                    <a:pt x="188" y="142"/>
                  </a:lnTo>
                  <a:lnTo>
                    <a:pt x="188" y="121"/>
                  </a:lnTo>
                  <a:lnTo>
                    <a:pt x="102" y="121"/>
                  </a:lnTo>
                  <a:close/>
                  <a:moveTo>
                    <a:pt x="115" y="79"/>
                  </a:moveTo>
                  <a:lnTo>
                    <a:pt x="117" y="92"/>
                  </a:lnTo>
                  <a:lnTo>
                    <a:pt x="124" y="101"/>
                  </a:lnTo>
                  <a:lnTo>
                    <a:pt x="133" y="108"/>
                  </a:lnTo>
                  <a:lnTo>
                    <a:pt x="145" y="110"/>
                  </a:lnTo>
                  <a:lnTo>
                    <a:pt x="157" y="108"/>
                  </a:lnTo>
                  <a:lnTo>
                    <a:pt x="167" y="101"/>
                  </a:lnTo>
                  <a:lnTo>
                    <a:pt x="174" y="92"/>
                  </a:lnTo>
                  <a:lnTo>
                    <a:pt x="176" y="79"/>
                  </a:lnTo>
                  <a:lnTo>
                    <a:pt x="174" y="67"/>
                  </a:lnTo>
                  <a:lnTo>
                    <a:pt x="167" y="58"/>
                  </a:lnTo>
                  <a:lnTo>
                    <a:pt x="157" y="51"/>
                  </a:lnTo>
                  <a:lnTo>
                    <a:pt x="145" y="49"/>
                  </a:lnTo>
                  <a:lnTo>
                    <a:pt x="133" y="51"/>
                  </a:lnTo>
                  <a:lnTo>
                    <a:pt x="124" y="58"/>
                  </a:lnTo>
                  <a:lnTo>
                    <a:pt x="117" y="67"/>
                  </a:lnTo>
                  <a:lnTo>
                    <a:pt x="115" y="79"/>
                  </a:lnTo>
                  <a:close/>
                </a:path>
              </a:pathLst>
            </a:custGeom>
            <a:solidFill>
              <a:srgbClr val="FF78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1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</a:endParaRPr>
            </a:p>
          </p:txBody>
        </p:sp>
        <p:sp>
          <p:nvSpPr>
            <p:cNvPr id="62" name="Rechthoek 61">
              <a:extLst>
                <a:ext uri="{FF2B5EF4-FFF2-40B4-BE49-F238E27FC236}">
                  <a16:creationId xmlns="" xmlns:a16="http://schemas.microsoft.com/office/drawing/2014/main" id="{DE234FC2-1668-46A3-835F-9F92A77B2A61}"/>
                </a:ext>
              </a:extLst>
            </p:cNvPr>
            <p:cNvSpPr/>
            <p:nvPr userDrawn="1"/>
          </p:nvSpPr>
          <p:spPr>
            <a:xfrm>
              <a:off x="12757284" y="5647860"/>
              <a:ext cx="2817995" cy="5921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Meer weten?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Ga naar dia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‘Instructie dia: YouTube links’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, open deze in de diavoorstelling en klik op de gewenste video link.</a:t>
              </a:r>
            </a:p>
          </p:txBody>
        </p:sp>
        <p:cxnSp>
          <p:nvCxnSpPr>
            <p:cNvPr id="63" name="Rechte verbindingslijn 62">
              <a:extLst>
                <a:ext uri="{FF2B5EF4-FFF2-40B4-BE49-F238E27FC236}">
                  <a16:creationId xmlns="" xmlns:a16="http://schemas.microsoft.com/office/drawing/2014/main" id="{EA79BA8A-FCBF-49F0-9111-BF6A1D14BE4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3" y="6397204"/>
              <a:ext cx="3178016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64" name="Rechthoek 63">
              <a:extLst>
                <a:ext uri="{FF2B5EF4-FFF2-40B4-BE49-F238E27FC236}">
                  <a16:creationId xmlns="" xmlns:a16="http://schemas.microsoft.com/office/drawing/2014/main" id="{B8346A61-59F3-4DD8-92AF-1A33FB85B7F6}"/>
                </a:ext>
              </a:extLst>
            </p:cNvPr>
            <p:cNvSpPr/>
            <p:nvPr userDrawn="1"/>
          </p:nvSpPr>
          <p:spPr>
            <a:xfrm>
              <a:off x="12397261" y="0"/>
              <a:ext cx="3572989" cy="1916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nl-NL" sz="1400" b="1" i="0" u="none" strike="noStrike" kern="0" cap="all" spc="0" normalizeH="0" baseline="0" noProof="0" dirty="0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Oswald"/>
                  <a:ea typeface="+mn-ea"/>
                  <a:cs typeface="Segoe UI Light" panose="020B0502040204020203" pitchFamily="34" charset="0"/>
                </a:rPr>
                <a:t>Afbeelding invoegen i.c.m. </a:t>
              </a:r>
              <a:r>
                <a:rPr kumimoji="0" lang="nl-NL" sz="1400" b="1" i="0" u="none" strike="noStrike" kern="0" cap="all" spc="0" normalizeH="0" baseline="0" noProof="0" dirty="0" err="1">
                  <a:ln>
                    <a:noFill/>
                  </a:ln>
                  <a:solidFill>
                    <a:srgbClr val="303E48"/>
                  </a:solidFill>
                  <a:effectLst/>
                  <a:uLnTx/>
                  <a:uFillTx/>
                  <a:latin typeface="Oswald"/>
                  <a:ea typeface="+mn-ea"/>
                  <a:cs typeface="Segoe UI Light" panose="020B0502040204020203" pitchFamily="34" charset="0"/>
                </a:rPr>
                <a:t>overlay</a:t>
              </a:r>
              <a:endParaRPr kumimoji="0" lang="nl-NL" sz="1400" b="1" i="0" u="none" strike="noStrike" kern="0" cap="all" spc="0" normalizeH="0" baseline="0" noProof="0" dirty="0">
                <a:ln>
                  <a:noFill/>
                </a:ln>
                <a:solidFill>
                  <a:srgbClr val="303E48"/>
                </a:solidFill>
                <a:effectLst/>
                <a:uLnTx/>
                <a:uFillTx/>
                <a:latin typeface="Oswald"/>
                <a:ea typeface="+mn-ea"/>
                <a:cs typeface="Segoe UI Light" panose="020B0502040204020203" pitchFamily="34" charset="0"/>
              </a:endParaRPr>
            </a:p>
          </p:txBody>
        </p:sp>
        <p:sp>
          <p:nvSpPr>
            <p:cNvPr id="65" name="Ovaal 64">
              <a:extLst>
                <a:ext uri="{FF2B5EF4-FFF2-40B4-BE49-F238E27FC236}">
                  <a16:creationId xmlns="" xmlns:a16="http://schemas.microsoft.com/office/drawing/2014/main" id="{EC44C998-37F3-44DB-84FB-E291DEF9739B}"/>
                </a:ext>
              </a:extLst>
            </p:cNvPr>
            <p:cNvSpPr/>
            <p:nvPr userDrawn="1"/>
          </p:nvSpPr>
          <p:spPr>
            <a:xfrm>
              <a:off x="12391601" y="2421124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2</a:t>
              </a:r>
            </a:p>
          </p:txBody>
        </p:sp>
        <p:cxnSp>
          <p:nvCxnSpPr>
            <p:cNvPr id="66" name="Rechte verbindingslijn 65">
              <a:extLst>
                <a:ext uri="{FF2B5EF4-FFF2-40B4-BE49-F238E27FC236}">
                  <a16:creationId xmlns="" xmlns:a16="http://schemas.microsoft.com/office/drawing/2014/main" id="{F8D106F7-640E-412D-912B-68CC1F13CA24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24163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cxnSp>
          <p:nvCxnSpPr>
            <p:cNvPr id="67" name="Rechte verbindingslijn 66">
              <a:extLst>
                <a:ext uri="{FF2B5EF4-FFF2-40B4-BE49-F238E27FC236}">
                  <a16:creationId xmlns="" xmlns:a16="http://schemas.microsoft.com/office/drawing/2014/main" id="{D2F6C56B-89FE-4909-9947-66840058F9B2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3200255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68" name="Rechthoek 67">
              <a:extLst>
                <a:ext uri="{FF2B5EF4-FFF2-40B4-BE49-F238E27FC236}">
                  <a16:creationId xmlns="" xmlns:a16="http://schemas.microsoft.com/office/drawing/2014/main" id="{08380695-33F2-46E9-A99F-CDDAFB09B168}"/>
                </a:ext>
              </a:extLst>
            </p:cNvPr>
            <p:cNvSpPr/>
            <p:nvPr userDrawn="1"/>
          </p:nvSpPr>
          <p:spPr>
            <a:xfrm>
              <a:off x="12757282" y="2447858"/>
              <a:ext cx="2817995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81E6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cs typeface="Segoe UI Light" panose="020B0502040204020203" pitchFamily="34" charset="0"/>
                </a:rPr>
                <a:t>(Optioneel)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/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Staat er nog géén foto ingevoegd op de slide?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/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Sleep vanuit je folder een foto op de slide.</a:t>
              </a:r>
            </a:p>
          </p:txBody>
        </p:sp>
        <p:sp>
          <p:nvSpPr>
            <p:cNvPr id="69" name="Ovaal 68">
              <a:extLst>
                <a:ext uri="{FF2B5EF4-FFF2-40B4-BE49-F238E27FC236}">
                  <a16:creationId xmlns="" xmlns:a16="http://schemas.microsoft.com/office/drawing/2014/main" id="{D9D9D8C6-B73C-4B2C-95DF-F70B0554E159}"/>
                </a:ext>
              </a:extLst>
            </p:cNvPr>
            <p:cNvSpPr/>
            <p:nvPr userDrawn="1"/>
          </p:nvSpPr>
          <p:spPr>
            <a:xfrm>
              <a:off x="12391601" y="3325873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3</a:t>
              </a:r>
            </a:p>
          </p:txBody>
        </p:sp>
        <p:sp>
          <p:nvSpPr>
            <p:cNvPr id="70" name="Rechthoek 69">
              <a:extLst>
                <a:ext uri="{FF2B5EF4-FFF2-40B4-BE49-F238E27FC236}">
                  <a16:creationId xmlns="" xmlns:a16="http://schemas.microsoft.com/office/drawing/2014/main" id="{936F3764-E5A8-4B9B-9DF7-739C02E3FC2E}"/>
                </a:ext>
              </a:extLst>
            </p:cNvPr>
            <p:cNvSpPr/>
            <p:nvPr userDrawn="1"/>
          </p:nvSpPr>
          <p:spPr>
            <a:xfrm>
              <a:off x="12757282" y="3391937"/>
              <a:ext cx="3311393" cy="4332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81E6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Wanneer je een foto geplaatst hebt, kan het zijn dat de laagvolgorde hersteld moet worden zodat de foto weer correct weergeven wordt achter de </a:t>
              </a:r>
              <a:r>
                <a:rPr kumimoji="0" lang="nl-NL" sz="11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overlay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. 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</a:br>
              <a:r>
                <a:rPr kumimoji="0" lang="nl-NL" sz="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 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/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Dit doe je door met de rechtermuisknop op de miniatuurslide te klikken en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‘Dia herstellen’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 te selecteren. </a:t>
              </a:r>
              <a:endParaRPr kumimoji="0" lang="nl-NL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Light"/>
                <a:cs typeface="Segoe UI Light" panose="020B0502040204020203" pitchFamily="34" charset="0"/>
              </a:endParaRPr>
            </a:p>
          </p:txBody>
        </p:sp>
        <p:cxnSp>
          <p:nvCxnSpPr>
            <p:cNvPr id="71" name="Rechte verbindingslijn 70">
              <a:extLst>
                <a:ext uri="{FF2B5EF4-FFF2-40B4-BE49-F238E27FC236}">
                  <a16:creationId xmlns="" xmlns:a16="http://schemas.microsoft.com/office/drawing/2014/main" id="{BB51D093-10A3-4EDC-91B8-20422B133003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397261" y="5428187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sp>
          <p:nvSpPr>
            <p:cNvPr id="72" name="Rechthoek 71">
              <a:extLst>
                <a:ext uri="{FF2B5EF4-FFF2-40B4-BE49-F238E27FC236}">
                  <a16:creationId xmlns="" xmlns:a16="http://schemas.microsoft.com/office/drawing/2014/main" id="{3CB78207-83CC-4C65-9743-A462DB95A5D3}"/>
                </a:ext>
              </a:extLst>
            </p:cNvPr>
            <p:cNvSpPr/>
            <p:nvPr userDrawn="1"/>
          </p:nvSpPr>
          <p:spPr>
            <a:xfrm>
              <a:off x="12757282" y="4308830"/>
              <a:ext cx="1420622" cy="875890"/>
            </a:xfrm>
            <a:prstGeom prst="rect">
              <a:avLst/>
            </a:prstGeom>
            <a:blipFill dpi="0"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l="555" t="725" r="555" b="725"/>
              </a:stretch>
            </a:blipFill>
            <a:ln w="12700" cap="flat" cmpd="sng" algn="ctr">
              <a:solidFill>
                <a:srgbClr val="D1D1D1"/>
              </a:solidFill>
              <a:prstDash val="solid"/>
              <a:miter lim="800000"/>
            </a:ln>
            <a:effectLst/>
          </p:spPr>
          <p:txBody>
            <a:bodyPr rot="0" spcFirstLastPara="0" vert="horz" wrap="square" lIns="7200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nl-NL" sz="1000" b="0" i="1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Light"/>
                <a:ea typeface="+mn-ea"/>
                <a:cs typeface="+mn-cs"/>
              </a:endParaRPr>
            </a:p>
          </p:txBody>
        </p:sp>
        <p:grpSp>
          <p:nvGrpSpPr>
            <p:cNvPr id="73" name="Groep 72">
              <a:extLst>
                <a:ext uri="{FF2B5EF4-FFF2-40B4-BE49-F238E27FC236}">
                  <a16:creationId xmlns="" xmlns:a16="http://schemas.microsoft.com/office/drawing/2014/main" id="{67F7D437-3553-4E4B-8C0C-500167A58393}"/>
                </a:ext>
              </a:extLst>
            </p:cNvPr>
            <p:cNvGrpSpPr/>
            <p:nvPr userDrawn="1"/>
          </p:nvGrpSpPr>
          <p:grpSpPr>
            <a:xfrm>
              <a:off x="13614067" y="4640439"/>
              <a:ext cx="1195723" cy="678267"/>
              <a:chOff x="12757284" y="3224292"/>
              <a:chExt cx="1195723" cy="678267"/>
            </a:xfrm>
          </p:grpSpPr>
          <p:sp>
            <p:nvSpPr>
              <p:cNvPr id="84" name="Rechthoek 83">
                <a:extLst>
                  <a:ext uri="{FF2B5EF4-FFF2-40B4-BE49-F238E27FC236}">
                    <a16:creationId xmlns="" xmlns:a16="http://schemas.microsoft.com/office/drawing/2014/main" id="{37105AF9-94ED-4D39-92A1-A4A1A0D4E72A}"/>
                  </a:ext>
                </a:extLst>
              </p:cNvPr>
              <p:cNvSpPr/>
              <p:nvPr userDrawn="1"/>
            </p:nvSpPr>
            <p:spPr>
              <a:xfrm>
                <a:off x="12757284" y="3224292"/>
                <a:ext cx="1176476" cy="580946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D1D1D1"/>
                </a:solidFill>
                <a:prstDash val="solid"/>
                <a:miter lim="800000"/>
              </a:ln>
              <a:effectLst/>
            </p:spPr>
            <p:txBody>
              <a:bodyPr rot="0" spcFirstLastPara="0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85" name="Rechthoek 84">
                <a:extLst>
                  <a:ext uri="{FF2B5EF4-FFF2-40B4-BE49-F238E27FC236}">
                    <a16:creationId xmlns="" xmlns:a16="http://schemas.microsoft.com/office/drawing/2014/main" id="{6AC5D310-D5D8-41B3-875C-F11FB5D9A3AA}"/>
                  </a:ext>
                </a:extLst>
              </p:cNvPr>
              <p:cNvSpPr/>
              <p:nvPr userDrawn="1"/>
            </p:nvSpPr>
            <p:spPr>
              <a:xfrm>
                <a:off x="12779248" y="3535681"/>
                <a:ext cx="1145758" cy="261256"/>
              </a:xfrm>
              <a:prstGeom prst="rect">
                <a:avLst/>
              </a:prstGeom>
              <a:solidFill>
                <a:srgbClr val="FCE4DC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grpSp>
            <p:nvGrpSpPr>
              <p:cNvPr id="86" name="Groep 85">
                <a:extLst>
                  <a:ext uri="{FF2B5EF4-FFF2-40B4-BE49-F238E27FC236}">
                    <a16:creationId xmlns="" xmlns:a16="http://schemas.microsoft.com/office/drawing/2014/main" id="{06EB1167-2E35-44C5-8161-30E09BDCABF6}"/>
                  </a:ext>
                </a:extLst>
              </p:cNvPr>
              <p:cNvGrpSpPr/>
              <p:nvPr userDrawn="1"/>
            </p:nvGrpSpPr>
            <p:grpSpPr>
              <a:xfrm>
                <a:off x="12839234" y="3289794"/>
                <a:ext cx="155951" cy="131922"/>
                <a:chOff x="12968836" y="3354170"/>
                <a:chExt cx="404806" cy="342433"/>
              </a:xfrm>
            </p:grpSpPr>
            <p:sp>
              <p:nvSpPr>
                <p:cNvPr id="99" name="Rechthoek: afgeronde hoeken 98">
                  <a:extLst>
                    <a:ext uri="{FF2B5EF4-FFF2-40B4-BE49-F238E27FC236}">
                      <a16:creationId xmlns="" xmlns:a16="http://schemas.microsoft.com/office/drawing/2014/main" id="{811CD916-8085-4E79-95E5-5744999E4B35}"/>
                    </a:ext>
                  </a:extLst>
                </p:cNvPr>
                <p:cNvSpPr/>
                <p:nvPr userDrawn="1"/>
              </p:nvSpPr>
              <p:spPr>
                <a:xfrm>
                  <a:off x="12968836" y="3354170"/>
                  <a:ext cx="404806" cy="342433"/>
                </a:xfrm>
                <a:prstGeom prst="roundRect">
                  <a:avLst>
                    <a:gd name="adj" fmla="val 2911"/>
                  </a:avLst>
                </a:prstGeom>
                <a:solidFill>
                  <a:sysClr val="window" lastClr="FFFFFF"/>
                </a:solidFill>
                <a:ln w="12700" cap="flat" cmpd="sng" algn="ctr">
                  <a:solidFill>
                    <a:srgbClr val="818181"/>
                  </a:solidFill>
                  <a:prstDash val="solid"/>
                  <a:miter lim="800000"/>
                </a:ln>
                <a:effectLst/>
              </p:spPr>
              <p:txBody>
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90000"/>
                    </a:lnSpc>
                    <a:spcBef>
                      <a:spcPts val="600"/>
                    </a:spcBef>
                    <a:spcAft>
                      <a:spcPts val="60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00" name="Rechthoek 99">
                  <a:extLst>
                    <a:ext uri="{FF2B5EF4-FFF2-40B4-BE49-F238E27FC236}">
                      <a16:creationId xmlns="" xmlns:a16="http://schemas.microsoft.com/office/drawing/2014/main" id="{0C857B1B-7966-41E8-840E-7A0FABA8B738}"/>
                    </a:ext>
                  </a:extLst>
                </p:cNvPr>
                <p:cNvSpPr/>
                <p:nvPr userDrawn="1"/>
              </p:nvSpPr>
              <p:spPr>
                <a:xfrm>
                  <a:off x="13025180" y="3401181"/>
                  <a:ext cx="305213" cy="41563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Rechthoek 100">
                  <a:extLst>
                    <a:ext uri="{FF2B5EF4-FFF2-40B4-BE49-F238E27FC236}">
                      <a16:creationId xmlns="" xmlns:a16="http://schemas.microsoft.com/office/drawing/2014/main" id="{3AB9F3C1-313F-4C7B-84FC-9B13C06F90C3}"/>
                    </a:ext>
                  </a:extLst>
                </p:cNvPr>
                <p:cNvSpPr/>
                <p:nvPr userDrawn="1"/>
              </p:nvSpPr>
              <p:spPr>
                <a:xfrm>
                  <a:off x="13025181" y="3471575"/>
                  <a:ext cx="118778" cy="181691"/>
                </a:xfrm>
                <a:prstGeom prst="rect">
                  <a:avLst/>
                </a:prstGeom>
                <a:solidFill>
                  <a:srgbClr val="D1D1D1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Rechthoek 101">
                  <a:extLst>
                    <a:ext uri="{FF2B5EF4-FFF2-40B4-BE49-F238E27FC236}">
                      <a16:creationId xmlns="" xmlns:a16="http://schemas.microsoft.com/office/drawing/2014/main" id="{1CE4A41A-D6D3-4C93-9B7A-2681652DD355}"/>
                    </a:ext>
                  </a:extLst>
                </p:cNvPr>
                <p:cNvSpPr/>
                <p:nvPr userDrawn="1"/>
              </p:nvSpPr>
              <p:spPr>
                <a:xfrm>
                  <a:off x="13180812" y="3481982"/>
                  <a:ext cx="13527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Rechthoek 102">
                  <a:extLst>
                    <a:ext uri="{FF2B5EF4-FFF2-40B4-BE49-F238E27FC236}">
                      <a16:creationId xmlns="" xmlns:a16="http://schemas.microsoft.com/office/drawing/2014/main" id="{EA6F77D3-D920-4370-9E68-428B7A1EF2F3}"/>
                    </a:ext>
                  </a:extLst>
                </p:cNvPr>
                <p:cNvSpPr/>
                <p:nvPr userDrawn="1"/>
              </p:nvSpPr>
              <p:spPr>
                <a:xfrm>
                  <a:off x="13180812" y="3554800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Rechthoek 103">
                  <a:extLst>
                    <a:ext uri="{FF2B5EF4-FFF2-40B4-BE49-F238E27FC236}">
                      <a16:creationId xmlns="" xmlns:a16="http://schemas.microsoft.com/office/drawing/2014/main" id="{AB8543A0-A86E-4A40-88F8-9655CEED8F8D}"/>
                    </a:ext>
                  </a:extLst>
                </p:cNvPr>
                <p:cNvSpPr/>
                <p:nvPr userDrawn="1"/>
              </p:nvSpPr>
              <p:spPr>
                <a:xfrm>
                  <a:off x="13180812" y="3627618"/>
                  <a:ext cx="69418" cy="21328"/>
                </a:xfrm>
                <a:prstGeom prst="rect">
                  <a:avLst/>
                </a:prstGeom>
                <a:solidFill>
                  <a:srgbClr val="B2B2B2"/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rot="0" spcFirstLastPara="0" vert="horz" wrap="square" lIns="0" tIns="0" rIns="0" bIns="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0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7" name="Groep 86">
                <a:extLst>
                  <a:ext uri="{FF2B5EF4-FFF2-40B4-BE49-F238E27FC236}">
                    <a16:creationId xmlns="" xmlns:a16="http://schemas.microsoft.com/office/drawing/2014/main" id="{888CDAF8-CD86-4B9D-B9C1-1A6AF31EB2A7}"/>
                  </a:ext>
                </a:extLst>
              </p:cNvPr>
              <p:cNvGrpSpPr/>
              <p:nvPr userDrawn="1"/>
            </p:nvGrpSpPr>
            <p:grpSpPr>
              <a:xfrm>
                <a:off x="12819679" y="3589117"/>
                <a:ext cx="166739" cy="218963"/>
                <a:chOff x="12940828" y="3950597"/>
                <a:chExt cx="432813" cy="568367"/>
              </a:xfrm>
            </p:grpSpPr>
            <p:grpSp>
              <p:nvGrpSpPr>
                <p:cNvPr id="91" name="Groep 90">
                  <a:extLst>
                    <a:ext uri="{FF2B5EF4-FFF2-40B4-BE49-F238E27FC236}">
                      <a16:creationId xmlns="" xmlns:a16="http://schemas.microsoft.com/office/drawing/2014/main" id="{31A46C14-21FB-4AAF-AA0A-D3186FFF3B69}"/>
                    </a:ext>
                  </a:extLst>
                </p:cNvPr>
                <p:cNvGrpSpPr/>
                <p:nvPr userDrawn="1"/>
              </p:nvGrpSpPr>
              <p:grpSpPr>
                <a:xfrm>
                  <a:off x="13000382" y="4006891"/>
                  <a:ext cx="373259" cy="315747"/>
                  <a:chOff x="12968836" y="3354170"/>
                  <a:chExt cx="404806" cy="342433"/>
                </a:xfrm>
              </p:grpSpPr>
              <p:sp>
                <p:nvSpPr>
                  <p:cNvPr id="93" name="Rechthoek: afgeronde hoeken 92">
                    <a:extLst>
                      <a:ext uri="{FF2B5EF4-FFF2-40B4-BE49-F238E27FC236}">
                        <a16:creationId xmlns="" xmlns:a16="http://schemas.microsoft.com/office/drawing/2014/main" id="{BAF50743-1D07-4599-B32D-56FBE1056AC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2968836" y="3354170"/>
                    <a:ext cx="404806" cy="342433"/>
                  </a:xfrm>
                  <a:prstGeom prst="roundRect">
                    <a:avLst>
                      <a:gd name="adj" fmla="val 2911"/>
                    </a:avLst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rgbClr val="818181"/>
                    </a:solidFill>
                    <a:prstDash val="solid"/>
                    <a:miter lim="800000"/>
                  </a:ln>
                  <a:effectLst/>
                </p:spPr>
                <p:txBody>
    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90000"/>
                      </a:lnSpc>
                      <a:spcBef>
                        <a:spcPts val="600"/>
                      </a:spcBef>
                      <a:spcAft>
                        <a:spcPts val="60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94" name="Rechthoek 93">
                    <a:extLst>
                      <a:ext uri="{FF2B5EF4-FFF2-40B4-BE49-F238E27FC236}">
                        <a16:creationId xmlns="" xmlns:a16="http://schemas.microsoft.com/office/drawing/2014/main" id="{7205A31A-0DCF-4793-AD24-23A8C2134175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0" y="3401181"/>
                    <a:ext cx="305213" cy="41563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5" name="Rechthoek 94">
                    <a:extLst>
                      <a:ext uri="{FF2B5EF4-FFF2-40B4-BE49-F238E27FC236}">
                        <a16:creationId xmlns="" xmlns:a16="http://schemas.microsoft.com/office/drawing/2014/main" id="{74B8C756-6169-4655-9409-3F956EBAAA1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025181" y="3471575"/>
                    <a:ext cx="118778" cy="181691"/>
                  </a:xfrm>
                  <a:prstGeom prst="rect">
                    <a:avLst/>
                  </a:prstGeom>
                  <a:solidFill>
                    <a:srgbClr val="D1D1D1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6" name="Rechthoek 95">
                    <a:extLst>
                      <a:ext uri="{FF2B5EF4-FFF2-40B4-BE49-F238E27FC236}">
                        <a16:creationId xmlns="" xmlns:a16="http://schemas.microsoft.com/office/drawing/2014/main" id="{F84F8291-5445-4C0A-966D-99594C2AAE33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481982"/>
                    <a:ext cx="13527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7" name="Rechthoek 96">
                    <a:extLst>
                      <a:ext uri="{FF2B5EF4-FFF2-40B4-BE49-F238E27FC236}">
                        <a16:creationId xmlns="" xmlns:a16="http://schemas.microsoft.com/office/drawing/2014/main" id="{4DFCFDE2-04A4-4FAE-AF3D-FD77C968A6B6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554800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98" name="Rechthoek 97">
                    <a:extLst>
                      <a:ext uri="{FF2B5EF4-FFF2-40B4-BE49-F238E27FC236}">
                        <a16:creationId xmlns="" xmlns:a16="http://schemas.microsoft.com/office/drawing/2014/main" id="{EEEFC24C-76C5-4551-A819-1F755EF46B71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13180812" y="3627618"/>
                    <a:ext cx="69418" cy="21328"/>
                  </a:xfrm>
                  <a:prstGeom prst="rect">
                    <a:avLst/>
                  </a:prstGeom>
                  <a:solidFill>
                    <a:srgbClr val="B2B2B2"/>
                  </a:solidFill>
                  <a:ln w="12700" cap="flat" cmpd="sng" algn="ctr">
                    <a:noFill/>
                    <a:prstDash val="solid"/>
                    <a:miter lim="800000"/>
                  </a:ln>
                  <a:effectLst/>
                </p:spPr>
                <p:txBody>
                  <a:bodyPr rot="0" spcFirstLastPara="0" vert="horz" wrap="square" lIns="0" tIns="0" rIns="0" bIns="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nl-NL" sz="1000" b="1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Segoe UI Light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92" name="Boog 91">
                  <a:extLst>
                    <a:ext uri="{FF2B5EF4-FFF2-40B4-BE49-F238E27FC236}">
                      <a16:creationId xmlns="" xmlns:a16="http://schemas.microsoft.com/office/drawing/2014/main" id="{CC0EEF91-2517-44D5-91B1-A793E08D4D9F}"/>
                    </a:ext>
                  </a:extLst>
                </p:cNvPr>
                <p:cNvSpPr/>
                <p:nvPr userDrawn="1"/>
              </p:nvSpPr>
              <p:spPr>
                <a:xfrm rot="17637075">
                  <a:off x="12776155" y="4115270"/>
                  <a:ext cx="568367" cy="239021"/>
                </a:xfrm>
                <a:prstGeom prst="arc">
                  <a:avLst>
                    <a:gd name="adj1" fmla="val 15959368"/>
                    <a:gd name="adj2" fmla="val 1354623"/>
                  </a:avLst>
                </a:prstGeom>
                <a:noFill/>
                <a:ln w="19050" cap="flat" cmpd="sng" algn="ctr">
                  <a:solidFill>
                    <a:srgbClr val="4D82B8"/>
                  </a:solidFill>
                  <a:prstDash val="solid"/>
                  <a:headEnd type="arrow" w="med" len="sm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nl-NL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Segoe UI Light"/>
                  </a:endParaRPr>
                </a:p>
              </p:txBody>
            </p:sp>
          </p:grpSp>
          <p:sp>
            <p:nvSpPr>
              <p:cNvPr id="88" name="Tekstvak 87">
                <a:extLst>
                  <a:ext uri="{FF2B5EF4-FFF2-40B4-BE49-F238E27FC236}">
                    <a16:creationId xmlns="" xmlns:a16="http://schemas.microsoft.com/office/drawing/2014/main" id="{80730FE6-0596-4505-A121-FC6E25FE5FE6}"/>
                  </a:ext>
                </a:extLst>
              </p:cNvPr>
              <p:cNvSpPr txBox="1"/>
              <p:nvPr userDrawn="1"/>
            </p:nvSpPr>
            <p:spPr>
              <a:xfrm>
                <a:off x="12997648" y="3263402"/>
                <a:ext cx="855209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Indeling</a:t>
                </a:r>
              </a:p>
            </p:txBody>
          </p:sp>
          <p:sp>
            <p:nvSpPr>
              <p:cNvPr id="89" name="Tekstvak 88">
                <a:extLst>
                  <a:ext uri="{FF2B5EF4-FFF2-40B4-BE49-F238E27FC236}">
                    <a16:creationId xmlns="" xmlns:a16="http://schemas.microsoft.com/office/drawing/2014/main" id="{13CC54BB-B71B-45E4-B5A0-9950544F8196}"/>
                  </a:ext>
                </a:extLst>
              </p:cNvPr>
              <p:cNvSpPr txBox="1"/>
              <p:nvPr userDrawn="1"/>
            </p:nvSpPr>
            <p:spPr>
              <a:xfrm>
                <a:off x="12984219" y="3584528"/>
                <a:ext cx="855209" cy="2031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defTabSz="1217512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l-NL" sz="8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cs typeface="Arial" panose="020B0604020202020204" pitchFamily="34" charset="0"/>
                  </a:rPr>
                  <a:t>Dia Herstellen</a:t>
                </a:r>
              </a:p>
            </p:txBody>
          </p:sp>
          <p:pic>
            <p:nvPicPr>
              <p:cNvPr id="90" name="Picture 3">
                <a:extLst>
                  <a:ext uri="{FF2B5EF4-FFF2-40B4-BE49-F238E27FC236}">
                    <a16:creationId xmlns="" xmlns:a16="http://schemas.microsoft.com/office/drawing/2014/main" id="{BADBAB55-5E3D-44C3-9E67-865DB2AFEBB5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809921" y="3671228"/>
                <a:ext cx="143086" cy="2313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74" name="Ovaal 73">
              <a:extLst>
                <a:ext uri="{FF2B5EF4-FFF2-40B4-BE49-F238E27FC236}">
                  <a16:creationId xmlns="" xmlns:a16="http://schemas.microsoft.com/office/drawing/2014/main" id="{3153E561-036C-4A11-811A-51622AE0E2E5}"/>
                </a:ext>
              </a:extLst>
            </p:cNvPr>
            <p:cNvSpPr/>
            <p:nvPr userDrawn="1"/>
          </p:nvSpPr>
          <p:spPr>
            <a:xfrm>
              <a:off x="12391601" y="358846"/>
              <a:ext cx="260914" cy="259683"/>
            </a:xfrm>
            <a:prstGeom prst="ellipse">
              <a:avLst/>
            </a:prstGeom>
            <a:solidFill>
              <a:srgbClr val="303E48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R="0" lvl="0" indent="0" algn="ctr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Open Sans"/>
                  <a:cs typeface="Segoe UI Light" panose="020B0502040204020203" pitchFamily="34" charset="0"/>
                </a:rPr>
                <a:t>1</a:t>
              </a:r>
            </a:p>
          </p:txBody>
        </p:sp>
        <p:sp>
          <p:nvSpPr>
            <p:cNvPr id="75" name="Rechthoek 74">
              <a:extLst>
                <a:ext uri="{FF2B5EF4-FFF2-40B4-BE49-F238E27FC236}">
                  <a16:creationId xmlns="" xmlns:a16="http://schemas.microsoft.com/office/drawing/2014/main" id="{F3FDD67C-55B8-4777-A943-226A185B870E}"/>
                </a:ext>
              </a:extLst>
            </p:cNvPr>
            <p:cNvSpPr/>
            <p:nvPr userDrawn="1"/>
          </p:nvSpPr>
          <p:spPr>
            <a:xfrm>
              <a:off x="12757282" y="424908"/>
              <a:ext cx="3038977" cy="595423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t"/>
            <a:lstStyle/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81E6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"/>
                  <a:cs typeface="Segoe UI Light" panose="020B0502040204020203" pitchFamily="34" charset="0"/>
                </a:rPr>
                <a:t>(Optioneel) 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/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Staat er al een foto ingevoegd op de slide?</a:t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</a:br>
              <a:r>
                <a:rPr kumimoji="0" lang="nl-NL" sz="3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 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/>
              </a:r>
              <a:b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</a:b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Onderaan het fotovenster zit een aanklikbare balk  die je met je muis kan selecteren. Door de selectie te maken en vervolgens op </a:t>
              </a:r>
              <a:r>
                <a:rPr kumimoji="0" lang="nl-NL" sz="11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‘Delete’</a:t>
              </a:r>
              <a:r>
                <a:rPr kumimoji="0" lang="nl-NL" sz="11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 te drukken, kan je de foto verwijderen.</a:t>
              </a:r>
            </a:p>
            <a:p>
              <a:pPr marL="452438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81E6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Vervolgens kan je door op het foto-icoon </a:t>
              </a:r>
              <a:b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</a:br>
              <a:r>
                <a:rPr kumimoji="0" lang="nl-NL" sz="1100" b="0" i="1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te klikken een foto naar keuze invoegen</a:t>
              </a:r>
            </a:p>
            <a:p>
              <a:pPr marL="0" marR="0" lvl="0" indent="0" defTabSz="914400" eaLnBrk="1" fontAlgn="auto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81E63"/>
                </a:buClr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nl-NL" sz="100" b="1" i="1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 </a:t>
              </a:r>
              <a:r>
                <a:rPr kumimoji="0" lang="nl-NL" sz="1100" b="1" i="1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/>
              </a:r>
              <a:br>
                <a:rPr kumimoji="0" lang="nl-NL" sz="1100" b="1" i="1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</a:br>
              <a:r>
                <a:rPr kumimoji="0" lang="nl-NL" sz="1100" b="1" i="1" u="none" strike="noStrike" kern="0" cap="none" spc="0" normalizeH="0" baseline="0" noProof="0" dirty="0">
                  <a:ln>
                    <a:noFill/>
                  </a:ln>
                  <a:solidFill>
                    <a:srgbClr val="262626"/>
                  </a:solidFill>
                  <a:effectLst/>
                  <a:uLnTx/>
                  <a:uFillTx/>
                  <a:latin typeface="Segoe UI Light"/>
                  <a:cs typeface="Segoe UI Light" panose="020B0502040204020203" pitchFamily="34" charset="0"/>
                </a:rPr>
                <a:t>Ga vervolgens verder naar stap 3.</a:t>
              </a:r>
            </a:p>
          </p:txBody>
        </p:sp>
        <p:cxnSp>
          <p:nvCxnSpPr>
            <p:cNvPr id="76" name="Rechte verbindingslijn 75">
              <a:extLst>
                <a:ext uri="{FF2B5EF4-FFF2-40B4-BE49-F238E27FC236}">
                  <a16:creationId xmlns="" xmlns:a16="http://schemas.microsoft.com/office/drawing/2014/main" id="{9264553B-0EE1-4BF8-9B56-E9E2332D0A5F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2406842" y="2287259"/>
              <a:ext cx="3178017" cy="0"/>
            </a:xfrm>
            <a:prstGeom prst="line">
              <a:avLst/>
            </a:prstGeom>
            <a:noFill/>
            <a:ln w="3175" cap="flat" cmpd="sng" algn="ctr">
              <a:solidFill>
                <a:srgbClr val="303E48"/>
              </a:solidFill>
              <a:prstDash val="solid"/>
            </a:ln>
            <a:effectLst/>
          </p:spPr>
        </p:cxnSp>
        <p:grpSp>
          <p:nvGrpSpPr>
            <p:cNvPr id="77" name="Groep 76">
              <a:extLst>
                <a:ext uri="{FF2B5EF4-FFF2-40B4-BE49-F238E27FC236}">
                  <a16:creationId xmlns="" xmlns:a16="http://schemas.microsoft.com/office/drawing/2014/main" id="{DBE41A8D-B01F-4163-BF92-37EF9E157F73}"/>
                </a:ext>
              </a:extLst>
            </p:cNvPr>
            <p:cNvGrpSpPr/>
            <p:nvPr userDrawn="1"/>
          </p:nvGrpSpPr>
          <p:grpSpPr>
            <a:xfrm>
              <a:off x="12757282" y="1531373"/>
              <a:ext cx="294789" cy="318834"/>
              <a:chOff x="14466489" y="1001522"/>
              <a:chExt cx="290627" cy="314333"/>
            </a:xfrm>
          </p:grpSpPr>
          <p:sp>
            <p:nvSpPr>
              <p:cNvPr id="78" name="Rechthoek 77">
                <a:extLst>
                  <a:ext uri="{FF2B5EF4-FFF2-40B4-BE49-F238E27FC236}">
                    <a16:creationId xmlns="" xmlns:a16="http://schemas.microsoft.com/office/drawing/2014/main" id="{79FE9BCA-CDB1-4470-BFCD-EA1D0873E492}"/>
                  </a:ext>
                </a:extLst>
              </p:cNvPr>
              <p:cNvSpPr/>
              <p:nvPr userDrawn="1"/>
            </p:nvSpPr>
            <p:spPr>
              <a:xfrm>
                <a:off x="14466489" y="1001522"/>
                <a:ext cx="257935" cy="254168"/>
              </a:xfrm>
              <a:prstGeom prst="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rgbClr val="C0C0C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79" name="Ovaal 78">
                <a:extLst>
                  <a:ext uri="{FF2B5EF4-FFF2-40B4-BE49-F238E27FC236}">
                    <a16:creationId xmlns="" xmlns:a16="http://schemas.microsoft.com/office/drawing/2014/main" id="{97E1CEDF-25F1-4529-92EC-1AAB4E9EDD7C}"/>
                  </a:ext>
                </a:extLst>
              </p:cNvPr>
              <p:cNvSpPr/>
              <p:nvPr userDrawn="1"/>
            </p:nvSpPr>
            <p:spPr>
              <a:xfrm>
                <a:off x="14623626" y="1033630"/>
                <a:ext cx="71169" cy="71169"/>
              </a:xfrm>
              <a:prstGeom prst="ellipse">
                <a:avLst/>
              </a:prstGeom>
              <a:solidFill>
                <a:srgbClr val="F1D8A5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80" name="Vrije vorm: vorm 79">
                <a:extLst>
                  <a:ext uri="{FF2B5EF4-FFF2-40B4-BE49-F238E27FC236}">
                    <a16:creationId xmlns="" xmlns:a16="http://schemas.microsoft.com/office/drawing/2014/main" id="{7F7939F3-7887-4698-9262-B72ECCCD2A3F}"/>
                  </a:ext>
                </a:extLst>
              </p:cNvPr>
              <p:cNvSpPr/>
              <p:nvPr userDrawn="1"/>
            </p:nvSpPr>
            <p:spPr>
              <a:xfrm rot="2700000">
                <a:off x="14498877" y="1157846"/>
                <a:ext cx="168558" cy="147459"/>
              </a:xfrm>
              <a:custGeom>
                <a:avLst/>
                <a:gdLst>
                  <a:gd name="connsiteX0" fmla="*/ 12837 w 168558"/>
                  <a:gd name="connsiteY0" fmla="*/ 12836 h 147459"/>
                  <a:gd name="connsiteX1" fmla="*/ 43826 w 168558"/>
                  <a:gd name="connsiteY1" fmla="*/ 0 h 147459"/>
                  <a:gd name="connsiteX2" fmla="*/ 168558 w 168558"/>
                  <a:gd name="connsiteY2" fmla="*/ 0 h 147459"/>
                  <a:gd name="connsiteX3" fmla="*/ 21099 w 168558"/>
                  <a:gd name="connsiteY3" fmla="*/ 147459 h 147459"/>
                  <a:gd name="connsiteX4" fmla="*/ 0 w 168558"/>
                  <a:gd name="connsiteY4" fmla="*/ 126361 h 147459"/>
                  <a:gd name="connsiteX5" fmla="*/ 0 w 168558"/>
                  <a:gd name="connsiteY5" fmla="*/ 43826 h 147459"/>
                  <a:gd name="connsiteX6" fmla="*/ 12837 w 168558"/>
                  <a:gd name="connsiteY6" fmla="*/ 12836 h 1474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68558" h="147459">
                    <a:moveTo>
                      <a:pt x="12837" y="12836"/>
                    </a:moveTo>
                    <a:cubicBezTo>
                      <a:pt x="20768" y="4905"/>
                      <a:pt x="31724" y="0"/>
                      <a:pt x="43826" y="0"/>
                    </a:cubicBezTo>
                    <a:lnTo>
                      <a:pt x="168558" y="0"/>
                    </a:lnTo>
                    <a:lnTo>
                      <a:pt x="21099" y="147459"/>
                    </a:lnTo>
                    <a:lnTo>
                      <a:pt x="0" y="126361"/>
                    </a:lnTo>
                    <a:lnTo>
                      <a:pt x="0" y="43826"/>
                    </a:lnTo>
                    <a:cubicBezTo>
                      <a:pt x="1" y="31723"/>
                      <a:pt x="4906" y="20767"/>
                      <a:pt x="12837" y="12836"/>
                    </a:cubicBezTo>
                    <a:close/>
                  </a:path>
                </a:pathLst>
              </a:custGeom>
              <a:solidFill>
                <a:srgbClr val="C9D8E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1000" b="1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Light"/>
                  <a:ea typeface="+mn-ea"/>
                  <a:cs typeface="+mn-cs"/>
                </a:endParaRPr>
              </a:p>
            </p:txBody>
          </p:sp>
          <p:sp>
            <p:nvSpPr>
              <p:cNvPr id="81" name="Rechthoek: afgeronde hoeken 80">
                <a:extLst>
                  <a:ext uri="{FF2B5EF4-FFF2-40B4-BE49-F238E27FC236}">
                    <a16:creationId xmlns="" xmlns:a16="http://schemas.microsoft.com/office/drawing/2014/main" id="{E6DD7740-47B8-422E-AB6A-6F1ABED1E0C0}"/>
                  </a:ext>
                </a:extLst>
              </p:cNvPr>
              <p:cNvSpPr/>
              <p:nvPr userDrawn="1"/>
            </p:nvSpPr>
            <p:spPr>
              <a:xfrm>
                <a:off x="14601150" y="1145314"/>
                <a:ext cx="155966" cy="116816"/>
              </a:xfrm>
              <a:prstGeom prst="roundRect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  <p:txBody>
              <a:bodyPr rot="0" spcFirstLastPara="0" vertOverflow="overflow" horzOverflow="overflow" vert="horz" wrap="square" lIns="10800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9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nl-NL" sz="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82" name="Rechte verbindingslijn 81">
                <a:extLst>
                  <a:ext uri="{FF2B5EF4-FFF2-40B4-BE49-F238E27FC236}">
                    <a16:creationId xmlns="" xmlns:a16="http://schemas.microsoft.com/office/drawing/2014/main" id="{1B731DC2-BA91-41FB-8DBA-96E70937DFD9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4637490" y="1308665"/>
                <a:ext cx="83286" cy="0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3" name="Rechte verbindingslijn 82">
                <a:extLst>
                  <a:ext uri="{FF2B5EF4-FFF2-40B4-BE49-F238E27FC236}">
                    <a16:creationId xmlns="" xmlns:a16="http://schemas.microsoft.com/office/drawing/2014/main" id="{B7192942-1DC5-4CA0-82DA-8B1FCF6610E4}"/>
                  </a:ext>
                </a:extLst>
              </p:cNvPr>
              <p:cNvCxnSpPr>
                <a:cxnSpLocks/>
                <a:stCxn id="81" idx="2"/>
              </p:cNvCxnSpPr>
              <p:nvPr userDrawn="1"/>
            </p:nvCxnSpPr>
            <p:spPr>
              <a:xfrm flipH="1">
                <a:off x="14678717" y="1262130"/>
                <a:ext cx="416" cy="43573"/>
              </a:xfrm>
              <a:prstGeom prst="line">
                <a:avLst/>
              </a:prstGeom>
              <a:solidFill>
                <a:sysClr val="window" lastClr="FFFFFF"/>
              </a:solidFill>
              <a:ln w="19050" cap="flat" cmpd="sng" algn="ctr">
                <a:solidFill>
                  <a:srgbClr val="8AADD0"/>
                </a:solidFill>
                <a:prstDash val="solid"/>
                <a:miter lim="800000"/>
              </a:ln>
              <a:effectLst/>
            </p:spPr>
          </p:cxnSp>
        </p:grpSp>
      </p:grpSp>
      <p:sp>
        <p:nvSpPr>
          <p:cNvPr id="54" name="Tijdelijke aanduiding voor tekst 101">
            <a:extLst>
              <a:ext uri="{FF2B5EF4-FFF2-40B4-BE49-F238E27FC236}">
                <a16:creationId xmlns="" xmlns:a16="http://schemas.microsoft.com/office/drawing/2014/main" id="{AF89A9CD-52FA-4CF1-BD4F-72AE4D46CA4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-600" y="5032286"/>
            <a:ext cx="12193200" cy="1825713"/>
          </a:xfrm>
          <a:custGeom>
            <a:avLst/>
            <a:gdLst>
              <a:gd name="connsiteX0" fmla="*/ 600 w 12193200"/>
              <a:gd name="connsiteY0" fmla="*/ 2 h 3241033"/>
              <a:gd name="connsiteX1" fmla="*/ 610 w 12193200"/>
              <a:gd name="connsiteY1" fmla="*/ 2 h 3241033"/>
              <a:gd name="connsiteX2" fmla="*/ 6096600 w 12193200"/>
              <a:gd name="connsiteY2" fmla="*/ 1382995 h 3241033"/>
              <a:gd name="connsiteX3" fmla="*/ 12192590 w 12193200"/>
              <a:gd name="connsiteY3" fmla="*/ 2 h 3241033"/>
              <a:gd name="connsiteX4" fmla="*/ 12192600 w 12193200"/>
              <a:gd name="connsiteY4" fmla="*/ 2 h 3241033"/>
              <a:gd name="connsiteX5" fmla="*/ 12192600 w 12193200"/>
              <a:gd name="connsiteY5" fmla="*/ 1618989 h 3241033"/>
              <a:gd name="connsiteX6" fmla="*/ 12193200 w 12193200"/>
              <a:gd name="connsiteY6" fmla="*/ 1618989 h 3241033"/>
              <a:gd name="connsiteX7" fmla="*/ 12193200 w 12193200"/>
              <a:gd name="connsiteY7" fmla="*/ 3241033 h 3241033"/>
              <a:gd name="connsiteX8" fmla="*/ 0 w 12193200"/>
              <a:gd name="connsiteY8" fmla="*/ 3241033 h 3241033"/>
              <a:gd name="connsiteX9" fmla="*/ 0 w 12193200"/>
              <a:gd name="connsiteY9" fmla="*/ 1618989 h 3241033"/>
              <a:gd name="connsiteX10" fmla="*/ 600 w 12193200"/>
              <a:gd name="connsiteY10" fmla="*/ 1618989 h 3241033"/>
              <a:gd name="connsiteX11" fmla="*/ 601 w 12193200"/>
              <a:gd name="connsiteY11" fmla="*/ 0 h 3241033"/>
              <a:gd name="connsiteX12" fmla="*/ 12192599 w 12193200"/>
              <a:gd name="connsiteY12" fmla="*/ 0 h 3241033"/>
              <a:gd name="connsiteX13" fmla="*/ 12192590 w 12193200"/>
              <a:gd name="connsiteY13" fmla="*/ 2 h 3241033"/>
              <a:gd name="connsiteX14" fmla="*/ 610 w 12193200"/>
              <a:gd name="connsiteY14" fmla="*/ 2 h 3241033"/>
              <a:gd name="connsiteX0" fmla="*/ 600 w 12193200"/>
              <a:gd name="connsiteY0" fmla="*/ 2 h 3241033"/>
              <a:gd name="connsiteX1" fmla="*/ 610 w 12193200"/>
              <a:gd name="connsiteY1" fmla="*/ 2 h 3241033"/>
              <a:gd name="connsiteX2" fmla="*/ 6096600 w 12193200"/>
              <a:gd name="connsiteY2" fmla="*/ 773395 h 3241033"/>
              <a:gd name="connsiteX3" fmla="*/ 12192590 w 12193200"/>
              <a:gd name="connsiteY3" fmla="*/ 2 h 3241033"/>
              <a:gd name="connsiteX4" fmla="*/ 12192600 w 12193200"/>
              <a:gd name="connsiteY4" fmla="*/ 2 h 3241033"/>
              <a:gd name="connsiteX5" fmla="*/ 12192600 w 12193200"/>
              <a:gd name="connsiteY5" fmla="*/ 1618989 h 3241033"/>
              <a:gd name="connsiteX6" fmla="*/ 12193200 w 12193200"/>
              <a:gd name="connsiteY6" fmla="*/ 1618989 h 3241033"/>
              <a:gd name="connsiteX7" fmla="*/ 12193200 w 12193200"/>
              <a:gd name="connsiteY7" fmla="*/ 3241033 h 3241033"/>
              <a:gd name="connsiteX8" fmla="*/ 0 w 12193200"/>
              <a:gd name="connsiteY8" fmla="*/ 3241033 h 3241033"/>
              <a:gd name="connsiteX9" fmla="*/ 0 w 12193200"/>
              <a:gd name="connsiteY9" fmla="*/ 1618989 h 3241033"/>
              <a:gd name="connsiteX10" fmla="*/ 600 w 12193200"/>
              <a:gd name="connsiteY10" fmla="*/ 1618989 h 3241033"/>
              <a:gd name="connsiteX11" fmla="*/ 600 w 12193200"/>
              <a:gd name="connsiteY11" fmla="*/ 2 h 3241033"/>
              <a:gd name="connsiteX12" fmla="*/ 601 w 12193200"/>
              <a:gd name="connsiteY12" fmla="*/ 0 h 3241033"/>
              <a:gd name="connsiteX13" fmla="*/ 12192599 w 12193200"/>
              <a:gd name="connsiteY13" fmla="*/ 0 h 3241033"/>
              <a:gd name="connsiteX14" fmla="*/ 12192590 w 12193200"/>
              <a:gd name="connsiteY14" fmla="*/ 2 h 3241033"/>
              <a:gd name="connsiteX15" fmla="*/ 610 w 12193200"/>
              <a:gd name="connsiteY15" fmla="*/ 2 h 3241033"/>
              <a:gd name="connsiteX16" fmla="*/ 601 w 12193200"/>
              <a:gd name="connsiteY16" fmla="*/ 0 h 3241033"/>
              <a:gd name="connsiteX0" fmla="*/ 600 w 12193200"/>
              <a:gd name="connsiteY0" fmla="*/ 2 h 3241033"/>
              <a:gd name="connsiteX1" fmla="*/ 610 w 12193200"/>
              <a:gd name="connsiteY1" fmla="*/ 2 h 3241033"/>
              <a:gd name="connsiteX2" fmla="*/ 6096600 w 12193200"/>
              <a:gd name="connsiteY2" fmla="*/ 412672 h 3241033"/>
              <a:gd name="connsiteX3" fmla="*/ 12192590 w 12193200"/>
              <a:gd name="connsiteY3" fmla="*/ 2 h 3241033"/>
              <a:gd name="connsiteX4" fmla="*/ 12192600 w 12193200"/>
              <a:gd name="connsiteY4" fmla="*/ 2 h 3241033"/>
              <a:gd name="connsiteX5" fmla="*/ 12192600 w 12193200"/>
              <a:gd name="connsiteY5" fmla="*/ 1618989 h 3241033"/>
              <a:gd name="connsiteX6" fmla="*/ 12193200 w 12193200"/>
              <a:gd name="connsiteY6" fmla="*/ 1618989 h 3241033"/>
              <a:gd name="connsiteX7" fmla="*/ 12193200 w 12193200"/>
              <a:gd name="connsiteY7" fmla="*/ 3241033 h 3241033"/>
              <a:gd name="connsiteX8" fmla="*/ 0 w 12193200"/>
              <a:gd name="connsiteY8" fmla="*/ 3241033 h 3241033"/>
              <a:gd name="connsiteX9" fmla="*/ 0 w 12193200"/>
              <a:gd name="connsiteY9" fmla="*/ 1618989 h 3241033"/>
              <a:gd name="connsiteX10" fmla="*/ 600 w 12193200"/>
              <a:gd name="connsiteY10" fmla="*/ 1618989 h 3241033"/>
              <a:gd name="connsiteX11" fmla="*/ 600 w 12193200"/>
              <a:gd name="connsiteY11" fmla="*/ 2 h 3241033"/>
              <a:gd name="connsiteX12" fmla="*/ 601 w 12193200"/>
              <a:gd name="connsiteY12" fmla="*/ 0 h 3241033"/>
              <a:gd name="connsiteX13" fmla="*/ 12192599 w 12193200"/>
              <a:gd name="connsiteY13" fmla="*/ 0 h 3241033"/>
              <a:gd name="connsiteX14" fmla="*/ 12192590 w 12193200"/>
              <a:gd name="connsiteY14" fmla="*/ 2 h 3241033"/>
              <a:gd name="connsiteX15" fmla="*/ 610 w 12193200"/>
              <a:gd name="connsiteY15" fmla="*/ 2 h 3241033"/>
              <a:gd name="connsiteX16" fmla="*/ 601 w 12193200"/>
              <a:gd name="connsiteY16" fmla="*/ 0 h 3241033"/>
              <a:gd name="connsiteX0" fmla="*/ 600 w 12193200"/>
              <a:gd name="connsiteY0" fmla="*/ 2 h 3241033"/>
              <a:gd name="connsiteX1" fmla="*/ 610 w 12193200"/>
              <a:gd name="connsiteY1" fmla="*/ 2 h 3241033"/>
              <a:gd name="connsiteX2" fmla="*/ 6111114 w 12193200"/>
              <a:gd name="connsiteY2" fmla="*/ 1288716 h 3241033"/>
              <a:gd name="connsiteX3" fmla="*/ 12192590 w 12193200"/>
              <a:gd name="connsiteY3" fmla="*/ 2 h 3241033"/>
              <a:gd name="connsiteX4" fmla="*/ 12192600 w 12193200"/>
              <a:gd name="connsiteY4" fmla="*/ 2 h 3241033"/>
              <a:gd name="connsiteX5" fmla="*/ 12192600 w 12193200"/>
              <a:gd name="connsiteY5" fmla="*/ 1618989 h 3241033"/>
              <a:gd name="connsiteX6" fmla="*/ 12193200 w 12193200"/>
              <a:gd name="connsiteY6" fmla="*/ 1618989 h 3241033"/>
              <a:gd name="connsiteX7" fmla="*/ 12193200 w 12193200"/>
              <a:gd name="connsiteY7" fmla="*/ 3241033 h 3241033"/>
              <a:gd name="connsiteX8" fmla="*/ 0 w 12193200"/>
              <a:gd name="connsiteY8" fmla="*/ 3241033 h 3241033"/>
              <a:gd name="connsiteX9" fmla="*/ 0 w 12193200"/>
              <a:gd name="connsiteY9" fmla="*/ 1618989 h 3241033"/>
              <a:gd name="connsiteX10" fmla="*/ 600 w 12193200"/>
              <a:gd name="connsiteY10" fmla="*/ 1618989 h 3241033"/>
              <a:gd name="connsiteX11" fmla="*/ 600 w 12193200"/>
              <a:gd name="connsiteY11" fmla="*/ 2 h 3241033"/>
              <a:gd name="connsiteX12" fmla="*/ 601 w 12193200"/>
              <a:gd name="connsiteY12" fmla="*/ 0 h 3241033"/>
              <a:gd name="connsiteX13" fmla="*/ 12192599 w 12193200"/>
              <a:gd name="connsiteY13" fmla="*/ 0 h 3241033"/>
              <a:gd name="connsiteX14" fmla="*/ 12192590 w 12193200"/>
              <a:gd name="connsiteY14" fmla="*/ 2 h 3241033"/>
              <a:gd name="connsiteX15" fmla="*/ 610 w 12193200"/>
              <a:gd name="connsiteY15" fmla="*/ 2 h 3241033"/>
              <a:gd name="connsiteX16" fmla="*/ 601 w 12193200"/>
              <a:gd name="connsiteY16" fmla="*/ 0 h 324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2193200" h="3241033">
                <a:moveTo>
                  <a:pt x="600" y="2"/>
                </a:moveTo>
                <a:lnTo>
                  <a:pt x="610" y="2"/>
                </a:lnTo>
                <a:lnTo>
                  <a:pt x="6111114" y="1288716"/>
                </a:lnTo>
                <a:lnTo>
                  <a:pt x="12192590" y="2"/>
                </a:lnTo>
                <a:lnTo>
                  <a:pt x="12192600" y="2"/>
                </a:lnTo>
                <a:lnTo>
                  <a:pt x="12192600" y="1618989"/>
                </a:lnTo>
                <a:lnTo>
                  <a:pt x="12193200" y="1618989"/>
                </a:lnTo>
                <a:lnTo>
                  <a:pt x="12193200" y="3241033"/>
                </a:lnTo>
                <a:lnTo>
                  <a:pt x="0" y="3241033"/>
                </a:lnTo>
                <a:lnTo>
                  <a:pt x="0" y="1618989"/>
                </a:lnTo>
                <a:lnTo>
                  <a:pt x="600" y="1618989"/>
                </a:lnTo>
                <a:lnTo>
                  <a:pt x="600" y="2"/>
                </a:lnTo>
                <a:close/>
                <a:moveTo>
                  <a:pt x="601" y="0"/>
                </a:moveTo>
                <a:lnTo>
                  <a:pt x="12192599" y="0"/>
                </a:lnTo>
                <a:cubicBezTo>
                  <a:pt x="12192596" y="1"/>
                  <a:pt x="12192593" y="1"/>
                  <a:pt x="12192590" y="2"/>
                </a:cubicBezTo>
                <a:lnTo>
                  <a:pt x="610" y="2"/>
                </a:lnTo>
                <a:cubicBezTo>
                  <a:pt x="607" y="1"/>
                  <a:pt x="604" y="1"/>
                  <a:pt x="6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tIns="180000">
            <a:noAutofit/>
          </a:bodyPr>
          <a:lstStyle>
            <a:lvl1pPr marL="0" indent="0" algn="ctr">
              <a:buNone/>
              <a:defRPr sz="1050" i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noProof="0" dirty="0"/>
              <a:t>W</a:t>
            </a:r>
            <a:r>
              <a:rPr lang="en-US" noProof="0" dirty="0" err="1"/>
              <a:t>itte</a:t>
            </a:r>
            <a:r>
              <a:rPr lang="en-US" noProof="0" dirty="0"/>
              <a:t> </a:t>
            </a:r>
            <a:r>
              <a:rPr lang="en-US" noProof="0" dirty="0" err="1"/>
              <a:t>foto</a:t>
            </a:r>
            <a:r>
              <a:rPr lang="en-US" noProof="0" dirty="0"/>
              <a:t>-overlay (</a:t>
            </a:r>
            <a:r>
              <a:rPr lang="en-US" noProof="0" dirty="0" err="1"/>
              <a:t>niet</a:t>
            </a:r>
            <a:r>
              <a:rPr lang="en-US" noProof="0" dirty="0"/>
              <a:t> </a:t>
            </a:r>
            <a:r>
              <a:rPr lang="en-US" noProof="0" dirty="0" err="1"/>
              <a:t>verwijderen</a:t>
            </a:r>
            <a:r>
              <a:rPr lang="en-US" noProof="0" dirty="0"/>
              <a:t> </a:t>
            </a:r>
            <a:r>
              <a:rPr lang="en-US" noProof="0" dirty="0" err="1"/>
              <a:t>s.v.p</a:t>
            </a:r>
            <a:r>
              <a:rPr lang="en-US" noProof="0" dirty="0"/>
              <a:t>.)</a:t>
            </a:r>
          </a:p>
        </p:txBody>
      </p:sp>
      <p:sp>
        <p:nvSpPr>
          <p:cNvPr id="57" name="Tijdelijke aanduiding voor tekst 152">
            <a:extLst>
              <a:ext uri="{FF2B5EF4-FFF2-40B4-BE49-F238E27FC236}">
                <a16:creationId xmlns="" xmlns:a16="http://schemas.microsoft.com/office/drawing/2014/main" id="{B0DA98F0-6C6A-4C79-A16F-F46882BAFA5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218277" y="6156588"/>
            <a:ext cx="736403" cy="467608"/>
          </a:xfr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56" name="Tijdelijke aanduiding voor tekst 152">
            <a:extLst>
              <a:ext uri="{FF2B5EF4-FFF2-40B4-BE49-F238E27FC236}">
                <a16:creationId xmlns="" xmlns:a16="http://schemas.microsoft.com/office/drawing/2014/main" id="{D7925B0F-2B39-4D7E-82AD-A318D9863222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62663" y="6154913"/>
            <a:ext cx="64293" cy="443531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nl-NL" dirty="0"/>
              <a:t>  </a:t>
            </a:r>
          </a:p>
        </p:txBody>
      </p:sp>
      <p:sp>
        <p:nvSpPr>
          <p:cNvPr id="105" name="Tijdelijke aanduiding voor afbeelding 2">
            <a:extLst>
              <a:ext uri="{FF2B5EF4-FFF2-40B4-BE49-F238E27FC236}">
                <a16:creationId xmlns="" xmlns:a16="http://schemas.microsoft.com/office/drawing/2014/main" id="{DF17DBFC-D796-4017-8179-39F99832C4EE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4086091" y="6163665"/>
            <a:ext cx="1916747" cy="443531"/>
          </a:xfrm>
        </p:spPr>
        <p:txBody>
          <a:bodyPr/>
          <a:lstStyle>
            <a:lvl1pPr marL="0" indent="0" algn="ctr">
              <a:buFontTx/>
              <a:buNone/>
              <a:defRPr sz="1000"/>
            </a:lvl1pPr>
          </a:lstStyle>
          <a:p>
            <a:r>
              <a:rPr lang="nl-NL" dirty="0"/>
              <a:t>Logo 1</a:t>
            </a:r>
          </a:p>
        </p:txBody>
      </p:sp>
    </p:spTree>
    <p:extLst>
      <p:ext uri="{BB962C8B-B14F-4D97-AF65-F5344CB8AC3E}">
        <p14:creationId xmlns:p14="http://schemas.microsoft.com/office/powerpoint/2010/main" val="3394394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1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0" nodeType="withEffect">
                                  <p:stCondLst>
                                    <p:cond delay="75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75E-6 0 L 0.13516 0 " pathEditMode="relative" rAng="0" ptsTypes="AA">
                                      <p:cBhvr>
                                        <p:cTn id="9" dur="2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58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mph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4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07500" y="1075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8" presetClass="emph" presetSubtype="0" decel="10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Rot by="150000">
                                      <p:cBhvr>
                                        <p:cTn id="16" dur="4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2" presetClass="entr" presetSubtype="4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5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decel="10000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4" grpId="1" animBg="1"/>
      <p:bldP spid="114" grpId="2" animBg="1"/>
      <p:bldP spid="12" grpId="0"/>
      <p:bldP spid="12" grpId="1"/>
      <p:bldP spid="54" grpId="0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5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5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p" animBg="1">
        <p:tmplLst>
          <p:tmpl>
            <p:tnLst>
              <p:par>
                <p:cTn presetID="2" presetClass="entr" presetSubtype="4" decel="10000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4" decel="100000" fill="hold" nodeType="click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1500" fill="hold"/>
                        <p:tgtEl>
                          <p:spTgt spid="5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1500" fill="hold"/>
                        <p:tgtEl>
                          <p:spTgt spid="5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05" grpId="0" build="p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98500" y="741500"/>
            <a:ext cx="10774800" cy="63924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 dirty="0"/>
              <a:t>Klik hier om je titel te plaatsen</a:t>
            </a:r>
            <a:br>
              <a:rPr lang="nl-NL" dirty="0"/>
            </a:br>
            <a:r>
              <a:rPr lang="nl-NL" dirty="0"/>
              <a:t>max. 2 regels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98500" y="1728377"/>
            <a:ext cx="10773500" cy="406979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noProof="0" dirty="0" err="1"/>
              <a:t>Bullet</a:t>
            </a:r>
            <a:endParaRPr lang="nl-NL" noProof="0" dirty="0"/>
          </a:p>
          <a:p>
            <a:pPr lvl="1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#1</a:t>
            </a:r>
          </a:p>
          <a:p>
            <a:pPr lvl="2"/>
            <a:r>
              <a:rPr lang="nl-NL" dirty="0"/>
              <a:t>Sub-sub </a:t>
            </a:r>
            <a:r>
              <a:rPr lang="nl-NL" dirty="0" err="1"/>
              <a:t>bullet</a:t>
            </a:r>
            <a:r>
              <a:rPr lang="nl-NL" dirty="0"/>
              <a:t> #2</a:t>
            </a:r>
          </a:p>
          <a:p>
            <a:pPr lvl="3"/>
            <a:r>
              <a:rPr lang="nl-NL" dirty="0"/>
              <a:t>Leestekst</a:t>
            </a:r>
          </a:p>
          <a:p>
            <a:pPr lvl="4"/>
            <a:r>
              <a:rPr lang="nl-NL" dirty="0"/>
              <a:t>Header</a:t>
            </a:r>
          </a:p>
          <a:p>
            <a:pPr lvl="5"/>
            <a:r>
              <a:rPr lang="nl-NL" dirty="0"/>
              <a:t>Opsomming</a:t>
            </a:r>
          </a:p>
          <a:p>
            <a:pPr marL="446088" marR="0" lvl="6" indent="-265113" algn="l" defTabSz="914400" rtl="0" eaLnBrk="1" fontAlgn="auto" latinLnBrk="0" hangingPunct="1">
              <a:lnSpc>
                <a:spcPct val="80000"/>
              </a:lnSpc>
              <a:spcBef>
                <a:spcPts val="600"/>
              </a:spcBef>
              <a:spcAft>
                <a:spcPts val="600"/>
              </a:spcAft>
              <a:buClr>
                <a:schemeClr val="accent4"/>
              </a:buClr>
              <a:buSzTx/>
              <a:buFont typeface="+mj-lt"/>
              <a:buAutoNum type="alphaLcPeriod"/>
              <a:tabLst/>
              <a:defRPr/>
            </a:pPr>
            <a:r>
              <a:rPr lang="nl-NL" sz="1400" b="0" i="0" kern="1200" noProof="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Alfabet onder opsomming</a:t>
            </a:r>
          </a:p>
          <a:p>
            <a:pPr lvl="7"/>
            <a:r>
              <a:rPr lang="nl-NL" dirty="0"/>
              <a:t>Sub-</a:t>
            </a:r>
            <a:r>
              <a:rPr lang="nl-NL" dirty="0" err="1"/>
              <a:t>bullet</a:t>
            </a:r>
            <a:r>
              <a:rPr lang="nl-NL" dirty="0"/>
              <a:t> onder opsomming</a:t>
            </a:r>
          </a:p>
          <a:p>
            <a:pPr lvl="8"/>
            <a:r>
              <a:rPr lang="nl-NL" dirty="0"/>
              <a:t>Italic tekst</a:t>
            </a:r>
          </a:p>
          <a:p>
            <a:pPr lvl="8"/>
            <a:endParaRPr lang="nl-NL" dirty="0"/>
          </a:p>
        </p:txBody>
      </p:sp>
      <p:sp>
        <p:nvSpPr>
          <p:cNvPr id="10" name="Tijdelijke aanduiding voor voettekst 4">
            <a:extLst>
              <a:ext uri="{FF2B5EF4-FFF2-40B4-BE49-F238E27FC236}">
                <a16:creationId xmlns="" xmlns:a16="http://schemas.microsoft.com/office/drawing/2014/main" id="{61BFD05E-232C-4B6B-BEF7-C1A6F56C78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059656" y="6151701"/>
            <a:ext cx="85129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r>
              <a:rPr lang="nl-NL" dirty="0"/>
              <a:t>Plaats hier je voettekst</a:t>
            </a:r>
          </a:p>
        </p:txBody>
      </p:sp>
      <p:sp>
        <p:nvSpPr>
          <p:cNvPr id="21" name="Gelijkbenige driehoek 2">
            <a:extLst>
              <a:ext uri="{FF2B5EF4-FFF2-40B4-BE49-F238E27FC236}">
                <a16:creationId xmlns="" xmlns:a16="http://schemas.microsoft.com/office/drawing/2014/main" id="{E9667F1E-B042-4DD9-A399-41E04A4C7211}"/>
              </a:ext>
            </a:extLst>
          </p:cNvPr>
          <p:cNvSpPr/>
          <p:nvPr userDrawn="1"/>
        </p:nvSpPr>
        <p:spPr>
          <a:xfrm rot="16200000">
            <a:off x="10234402" y="4904065"/>
            <a:ext cx="1295822" cy="2619373"/>
          </a:xfrm>
          <a:custGeom>
            <a:avLst/>
            <a:gdLst>
              <a:gd name="connsiteX0" fmla="*/ 0 w 1295821"/>
              <a:gd name="connsiteY0" fmla="*/ 1828800 h 1828800"/>
              <a:gd name="connsiteX1" fmla="*/ 0 w 1295821"/>
              <a:gd name="connsiteY1" fmla="*/ 0 h 1828800"/>
              <a:gd name="connsiteX2" fmla="*/ 1295821 w 1295821"/>
              <a:gd name="connsiteY2" fmla="*/ 1828800 h 1828800"/>
              <a:gd name="connsiteX3" fmla="*/ 0 w 1295821"/>
              <a:gd name="connsiteY3" fmla="*/ 1828800 h 1828800"/>
              <a:gd name="connsiteX0" fmla="*/ 1 w 1295822"/>
              <a:gd name="connsiteY0" fmla="*/ 2619373 h 2619373"/>
              <a:gd name="connsiteX1" fmla="*/ 0 w 1295822"/>
              <a:gd name="connsiteY1" fmla="*/ 0 h 2619373"/>
              <a:gd name="connsiteX2" fmla="*/ 1295822 w 1295822"/>
              <a:gd name="connsiteY2" fmla="*/ 2619373 h 2619373"/>
              <a:gd name="connsiteX3" fmla="*/ 1 w 1295822"/>
              <a:gd name="connsiteY3" fmla="*/ 2619373 h 2619373"/>
              <a:gd name="connsiteX0" fmla="*/ 1 w 1295822"/>
              <a:gd name="connsiteY0" fmla="*/ 2619373 h 2619373"/>
              <a:gd name="connsiteX1" fmla="*/ 0 w 1295822"/>
              <a:gd name="connsiteY1" fmla="*/ 0 h 2619373"/>
              <a:gd name="connsiteX2" fmla="*/ 1295822 w 1295822"/>
              <a:gd name="connsiteY2" fmla="*/ 2619373 h 2619373"/>
              <a:gd name="connsiteX3" fmla="*/ 1 w 1295822"/>
              <a:gd name="connsiteY3" fmla="*/ 2619373 h 2619373"/>
              <a:gd name="connsiteX0" fmla="*/ 1 w 1295822"/>
              <a:gd name="connsiteY0" fmla="*/ 2619373 h 2619373"/>
              <a:gd name="connsiteX1" fmla="*/ 0 w 1295822"/>
              <a:gd name="connsiteY1" fmla="*/ 0 h 2619373"/>
              <a:gd name="connsiteX2" fmla="*/ 1295822 w 1295822"/>
              <a:gd name="connsiteY2" fmla="*/ 2619373 h 2619373"/>
              <a:gd name="connsiteX3" fmla="*/ 1 w 1295822"/>
              <a:gd name="connsiteY3" fmla="*/ 2619373 h 2619373"/>
              <a:gd name="connsiteX0" fmla="*/ 1 w 1295822"/>
              <a:gd name="connsiteY0" fmla="*/ 2619373 h 2619373"/>
              <a:gd name="connsiteX1" fmla="*/ 0 w 1295822"/>
              <a:gd name="connsiteY1" fmla="*/ 0 h 2619373"/>
              <a:gd name="connsiteX2" fmla="*/ 1295822 w 1295822"/>
              <a:gd name="connsiteY2" fmla="*/ 2619373 h 2619373"/>
              <a:gd name="connsiteX3" fmla="*/ 1 w 1295822"/>
              <a:gd name="connsiteY3" fmla="*/ 2619373 h 2619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95822" h="2619373">
                <a:moveTo>
                  <a:pt x="1" y="2619373"/>
                </a:moveTo>
                <a:cubicBezTo>
                  <a:pt x="1" y="1746249"/>
                  <a:pt x="0" y="873124"/>
                  <a:pt x="0" y="0"/>
                </a:cubicBezTo>
                <a:lnTo>
                  <a:pt x="1295822" y="2619373"/>
                </a:lnTo>
                <a:lnTo>
                  <a:pt x="1" y="261937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innerShdw blurRad="114300">
              <a:schemeClr val="bg2">
                <a:lumMod val="50000"/>
                <a:alpha val="26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="" xmlns:a16="http://schemas.microsoft.com/office/drawing/2014/main" id="{5684FB81-12FB-4C40-AC5C-4B3C87A205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623500" y="5949395"/>
            <a:ext cx="458450" cy="328418"/>
          </a:xfrm>
          <a:prstGeom prst="rect">
            <a:avLst/>
          </a:prstGeom>
        </p:spPr>
      </p:pic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5D3B87F4-7B51-405C-B314-57B8A0F25B7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8500" y="6151701"/>
            <a:ext cx="339725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2">
                    <a:lumMod val="75000"/>
                  </a:schemeClr>
                </a:solidFill>
              </a:defRPr>
            </a:lvl1pPr>
          </a:lstStyle>
          <a:p>
            <a:fld id="{B7CEBB27-98E9-4921-9F49-92E8AE9A66DE}" type="slidenum">
              <a:rPr lang="nl-NL" smtClean="0"/>
              <a:pPr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1793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58" r:id="rId2"/>
    <p:sldLayoutId id="2147483688" r:id="rId3"/>
    <p:sldLayoutId id="2147483689" r:id="rId4"/>
    <p:sldLayoutId id="2147483690" r:id="rId5"/>
    <p:sldLayoutId id="2147483693" r:id="rId6"/>
    <p:sldLayoutId id="2147483694" r:id="rId7"/>
    <p:sldLayoutId id="2147483700" r:id="rId8"/>
    <p:sldLayoutId id="2147483673" r:id="rId9"/>
    <p:sldLayoutId id="2147483663" r:id="rId10"/>
    <p:sldLayoutId id="2147483664" r:id="rId11"/>
    <p:sldLayoutId id="2147483666" r:id="rId12"/>
    <p:sldLayoutId id="2147483667" r:id="rId13"/>
    <p:sldLayoutId id="2147483680" r:id="rId14"/>
    <p:sldLayoutId id="2147483692" r:id="rId15"/>
    <p:sldLayoutId id="2147483682" r:id="rId16"/>
    <p:sldLayoutId id="2147483696" r:id="rId17"/>
    <p:sldLayoutId id="2147483701" r:id="rId1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914400" rtl="0" eaLnBrk="1" latinLnBrk="0" hangingPunct="1">
        <a:lnSpc>
          <a:spcPct val="80000"/>
        </a:lnSpc>
        <a:spcBef>
          <a:spcPts val="400"/>
        </a:spcBef>
        <a:spcAft>
          <a:spcPts val="400"/>
        </a:spcAft>
        <a:buNone/>
        <a:defRPr sz="2800" b="0" i="0" kern="1200" cap="none" baseline="0">
          <a:solidFill>
            <a:schemeClr val="accent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</p:titleStyle>
    <p:bodyStyle>
      <a:lvl1pPr marL="180975" indent="-180975" algn="l" defTabSz="719138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Clr>
          <a:schemeClr val="accent2"/>
        </a:buClr>
        <a:buSzPct val="90000"/>
        <a:buFont typeface="Arial" panose="020B0604020202020204" pitchFamily="34" charset="0"/>
        <a:buChar char="•"/>
        <a:defRPr sz="1600" b="0" i="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1pPr>
      <a:lvl2pPr marL="361950" indent="-180975" algn="l" defTabSz="719138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Clr>
          <a:schemeClr val="accent1"/>
        </a:buClr>
        <a:buSzPct val="100000"/>
        <a:buFont typeface="Muller Regular" pitchFamily="50" charset="0"/>
        <a:buChar char="−"/>
        <a:tabLst>
          <a:tab pos="361950" algn="l"/>
        </a:tabLst>
        <a:defRPr sz="1400" b="0" i="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2pPr>
      <a:lvl3pPr marL="542925" indent="-180975" algn="l" defTabSz="719138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Clr>
          <a:schemeClr val="accent2"/>
        </a:buClr>
        <a:buSzPct val="85000"/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3pPr>
      <a:lvl4pPr marL="0" indent="0" algn="l" defTabSz="719138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600" b="0" i="0" kern="1200" cap="none" spc="30" baseline="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4pPr>
      <a:lvl5pPr marL="0" indent="0" algn="l" defTabSz="719138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Clr>
          <a:schemeClr val="bg2"/>
        </a:buClr>
        <a:buFontTx/>
        <a:buNone/>
        <a:defRPr sz="1800" b="0" i="0" kern="1200" cap="none" baseline="0">
          <a:solidFill>
            <a:schemeClr val="accent2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228600" indent="-228600" algn="l" defTabSz="914400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Clr>
          <a:schemeClr val="accent2"/>
        </a:buClr>
        <a:buFont typeface="+mj-lt"/>
        <a:buAutoNum type="arabicPeriod"/>
        <a:defRPr sz="1600" b="0" i="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6pPr>
      <a:lvl7pPr marL="446088" marR="0" indent="-265113" algn="l" defTabSz="914400" rtl="0" eaLnBrk="1" fontAlgn="auto" latinLnBrk="0" hangingPunct="1">
        <a:lnSpc>
          <a:spcPct val="80000"/>
        </a:lnSpc>
        <a:spcBef>
          <a:spcPts val="600"/>
        </a:spcBef>
        <a:spcAft>
          <a:spcPts val="600"/>
        </a:spcAft>
        <a:buClr>
          <a:schemeClr val="accent4"/>
        </a:buClr>
        <a:buSzTx/>
        <a:buFont typeface="+mj-lt"/>
        <a:buAutoNum type="alphaLcPeriod"/>
        <a:tabLst/>
        <a:defRPr sz="1400" b="0" i="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7pPr>
      <a:lvl8pPr marL="627063" indent="-180975" algn="l" defTabSz="914400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Clr>
          <a:schemeClr val="accent2"/>
        </a:buClr>
        <a:buFont typeface="Arial" panose="020B0604020202020204" pitchFamily="34" charset="0"/>
        <a:buChar char="•"/>
        <a:defRPr sz="1400" b="0" i="0" kern="1200">
          <a:solidFill>
            <a:schemeClr val="tx1"/>
          </a:solidFill>
          <a:latin typeface="+mn-lt"/>
          <a:ea typeface="Verdana" panose="020B0604030504040204" pitchFamily="34" charset="0"/>
          <a:cs typeface="Verdana" panose="020B0604030504040204" pitchFamily="34" charset="0"/>
        </a:defRPr>
      </a:lvl8pPr>
      <a:lvl9pPr marL="0" indent="0" algn="l" defTabSz="914400" rtl="0" eaLnBrk="1" latinLnBrk="0" hangingPunct="1">
        <a:lnSpc>
          <a:spcPct val="80000"/>
        </a:lnSpc>
        <a:spcBef>
          <a:spcPts val="600"/>
        </a:spcBef>
        <a:spcAft>
          <a:spcPts val="600"/>
        </a:spcAft>
        <a:buFontTx/>
        <a:buNone/>
        <a:defRPr sz="1600" b="0" i="1" kern="1200" baseline="0">
          <a:solidFill>
            <a:schemeClr val="bg2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5425118"/>
      </p:ext>
    </p:extLst>
  </p:cSld>
  <p:clrMap bg1="lt1" tx1="dk1" bg2="lt2" tx2="dk2" accent1="accent1" accent2="accent2" accent3="accent3" accent4="accent4" accent5="accent5" accent6="accent6" hlink="hlink" folHlink="folHlink"/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ijstijd@knsb.nl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hyperlink" Target="mailto:ijstijd@knsb.n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jdelijke aanduiding voor afbeelding 2">
            <a:extLst>
              <a:ext uri="{FF2B5EF4-FFF2-40B4-BE49-F238E27FC236}">
                <a16:creationId xmlns="" xmlns:a16="http://schemas.microsoft.com/office/drawing/2014/main" id="{C67373A2-6EF3-4F13-9E4C-8B130CC7313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4" name="Tijdelijke aanduiding voor tekst 43">
            <a:extLst>
              <a:ext uri="{FF2B5EF4-FFF2-40B4-BE49-F238E27FC236}">
                <a16:creationId xmlns="" xmlns:a16="http://schemas.microsoft.com/office/drawing/2014/main" id="{C8BD9CB8-803E-4A40-8849-76D91718308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5" name="Tijdelijke aanduiding voor tekst 44">
            <a:extLst>
              <a:ext uri="{FF2B5EF4-FFF2-40B4-BE49-F238E27FC236}">
                <a16:creationId xmlns="" xmlns:a16="http://schemas.microsoft.com/office/drawing/2014/main" id="{E2FC4CCC-D4FF-4440-A13B-A9BBD6276AC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23" name="Tijdelijke aanduiding voor tekst 22">
            <a:extLst>
              <a:ext uri="{FF2B5EF4-FFF2-40B4-BE49-F238E27FC236}">
                <a16:creationId xmlns="" xmlns:a16="http://schemas.microsoft.com/office/drawing/2014/main" id="{443092D9-338A-4DFC-9060-A4FF7B02013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955980" y="3715057"/>
            <a:ext cx="2287688" cy="487790"/>
          </a:xfrm>
        </p:spPr>
        <p:txBody>
          <a:bodyPr/>
          <a:lstStyle/>
          <a:p>
            <a:r>
              <a:rPr lang="nl-NL" dirty="0"/>
              <a:t>25 september 2018</a:t>
            </a:r>
          </a:p>
        </p:txBody>
      </p:sp>
      <p:sp>
        <p:nvSpPr>
          <p:cNvPr id="22" name="Tijdelijke aanduiding voor tekst 21">
            <a:extLst>
              <a:ext uri="{FF2B5EF4-FFF2-40B4-BE49-F238E27FC236}">
                <a16:creationId xmlns="" xmlns:a16="http://schemas.microsoft.com/office/drawing/2014/main" id="{6DE5DE3F-11AB-4D73-BEC8-033B5838832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1417819" y="1971509"/>
            <a:ext cx="9364011" cy="1698103"/>
          </a:xfrm>
        </p:spPr>
        <p:txBody>
          <a:bodyPr/>
          <a:lstStyle/>
          <a:p>
            <a:r>
              <a:rPr lang="nl-NL" dirty="0"/>
              <a:t>IJSTIJD!</a:t>
            </a:r>
          </a:p>
          <a:p>
            <a:r>
              <a:rPr lang="nl-NL" sz="3600" dirty="0"/>
              <a:t>Samen meer kinderen leren schaatsen</a:t>
            </a:r>
          </a:p>
        </p:txBody>
      </p:sp>
      <p:sp>
        <p:nvSpPr>
          <p:cNvPr id="47" name="Tijdelijke aanduiding voor tekst 46">
            <a:extLst>
              <a:ext uri="{FF2B5EF4-FFF2-40B4-BE49-F238E27FC236}">
                <a16:creationId xmlns="" xmlns:a16="http://schemas.microsoft.com/office/drawing/2014/main" id="{6D1EF9E8-C367-4F07-8E66-11FE7C54708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6" name="Tijdelijke aanduiding voor tekst 45">
            <a:extLst>
              <a:ext uri="{FF2B5EF4-FFF2-40B4-BE49-F238E27FC236}">
                <a16:creationId xmlns="" xmlns:a16="http://schemas.microsoft.com/office/drawing/2014/main" id="{F8BF2258-4998-497F-981B-97555F799B1E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9" name="Tijdelijke aanduiding voor afbeelding 38">
            <a:extLst>
              <a:ext uri="{FF2B5EF4-FFF2-40B4-BE49-F238E27FC236}">
                <a16:creationId xmlns="" xmlns:a16="http://schemas.microsoft.com/office/drawing/2014/main" id="{1AF0C6CC-9A61-4192-AF66-C9BA96AAA7F0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479" r="-10479"/>
          <a:stretch/>
        </p:blipFill>
        <p:spPr>
          <a:xfrm>
            <a:off x="4639138" y="6163665"/>
            <a:ext cx="1916747" cy="443531"/>
          </a:xfrm>
        </p:spPr>
      </p:pic>
    </p:spTree>
    <p:extLst>
      <p:ext uri="{BB962C8B-B14F-4D97-AF65-F5344CB8AC3E}">
        <p14:creationId xmlns:p14="http://schemas.microsoft.com/office/powerpoint/2010/main" val="204581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B1C4679C-97F1-4234-8278-F4E59F0080D5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nl-NL"/>
              <a:t>Plaats hier je voettekst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="" xmlns:a16="http://schemas.microsoft.com/office/drawing/2014/main" id="{61E1F726-08C1-4629-BB87-859DE5C07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62" y="0"/>
            <a:ext cx="9708559" cy="6858000"/>
          </a:xfrm>
          <a:prstGeom prst="rect">
            <a:avLst/>
          </a:prstGeom>
        </p:spPr>
      </p:pic>
      <p:pic>
        <p:nvPicPr>
          <p:cNvPr id="8" name="Tijdelijke aanduiding voor afbeelding 12">
            <a:extLst>
              <a:ext uri="{FF2B5EF4-FFF2-40B4-BE49-F238E27FC236}">
                <a16:creationId xmlns="" xmlns:a16="http://schemas.microsoft.com/office/drawing/2014/main" id="{033A3BB2-446A-4B1C-BE6B-18D11EC0C377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98" b="-798"/>
          <a:stretch/>
        </p:blipFill>
        <p:spPr>
          <a:xfrm>
            <a:off x="10744200" y="6298855"/>
            <a:ext cx="1326314" cy="496800"/>
          </a:xfrm>
        </p:spPr>
      </p:pic>
    </p:spTree>
    <p:extLst>
      <p:ext uri="{BB962C8B-B14F-4D97-AF65-F5344CB8AC3E}">
        <p14:creationId xmlns:p14="http://schemas.microsoft.com/office/powerpoint/2010/main" val="230124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Tijdelijke aanduiding voor afbeelding 12">
            <a:extLst>
              <a:ext uri="{FF2B5EF4-FFF2-40B4-BE49-F238E27FC236}">
                <a16:creationId xmlns="" xmlns:a16="http://schemas.microsoft.com/office/drawing/2014/main" id="{F3B6BCAE-D1DA-4681-9803-9E99BA89B94A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98" b="-798"/>
          <a:stretch/>
        </p:blipFill>
        <p:spPr/>
      </p:pic>
      <p:pic>
        <p:nvPicPr>
          <p:cNvPr id="11" name="Afbeelding 10">
            <a:extLst>
              <a:ext uri="{FF2B5EF4-FFF2-40B4-BE49-F238E27FC236}">
                <a16:creationId xmlns="" xmlns:a16="http://schemas.microsoft.com/office/drawing/2014/main" id="{7268E1D4-5A8F-4433-917B-9C5BF8CC76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834" y="449449"/>
            <a:ext cx="8759761" cy="5702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98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75D6812-453F-4129-A13C-1AC9E8FF0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Kansen voor verenigingen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551F9D7F-CA86-4E37-A979-C0C53A529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r>
              <a:rPr lang="nl-NL" sz="1800" dirty="0"/>
              <a:t>250.000 kids krijgen na het schoolschaatsen een polsbandje met unieke code. Hiermee krijgen ze toegang tot een </a:t>
            </a:r>
            <a:r>
              <a:rPr lang="nl-NL" sz="1800" b="1" dirty="0"/>
              <a:t>aanbod van ijsbanen en schaatsverenigingen </a:t>
            </a:r>
            <a:r>
              <a:rPr lang="nl-NL" sz="1800" dirty="0"/>
              <a:t>om nog eens te komen schaatsen. </a:t>
            </a:r>
          </a:p>
          <a:p>
            <a:r>
              <a:rPr lang="nl-NL" sz="1800" dirty="0"/>
              <a:t>Zichtbaarheid van het aanbod van verenigingen </a:t>
            </a:r>
            <a:r>
              <a:rPr lang="nl-NL" sz="1800" b="1" dirty="0"/>
              <a:t>op schaatsen.nl/ijstijd.</a:t>
            </a:r>
          </a:p>
          <a:p>
            <a:r>
              <a:rPr lang="nl-NL" sz="1800" dirty="0"/>
              <a:t>Leerkrachten en buurtsportcoaches worden ambassadeurs van het schaatsen (scholingsdagen, </a:t>
            </a:r>
            <a:r>
              <a:rPr lang="nl-NL" sz="1800" b="1" dirty="0"/>
              <a:t>lespakketten </a:t>
            </a:r>
            <a:r>
              <a:rPr lang="nl-NL" sz="1800" dirty="0"/>
              <a:t>en een </a:t>
            </a:r>
            <a:r>
              <a:rPr lang="nl-NL" sz="1800" b="1" dirty="0"/>
              <a:t>e-</a:t>
            </a:r>
            <a:r>
              <a:rPr lang="nl-NL" sz="1800" b="1" dirty="0" err="1"/>
              <a:t>learning</a:t>
            </a:r>
            <a:r>
              <a:rPr lang="nl-NL" sz="1800" b="1" dirty="0"/>
              <a:t> programma).</a:t>
            </a:r>
          </a:p>
          <a:p>
            <a:r>
              <a:rPr lang="nl-NL" sz="1800" dirty="0"/>
              <a:t>Workshop voor verenigingstrainers: schaatsen is </a:t>
            </a:r>
            <a:r>
              <a:rPr lang="nl-NL" sz="1800" dirty="0" err="1"/>
              <a:t>fun</a:t>
            </a:r>
            <a:r>
              <a:rPr lang="nl-NL" sz="1800" dirty="0"/>
              <a:t>.</a:t>
            </a:r>
          </a:p>
          <a:p>
            <a:r>
              <a:rPr lang="nl-NL" sz="1800" dirty="0">
                <a:highlight>
                  <a:srgbClr val="FFFFFF"/>
                </a:highlight>
              </a:rPr>
              <a:t>Workshop op elke ijsbaan van experts van de Rabobank en NOCNSF voor verenigingen over ledenwerving en modern sportaanbod.</a:t>
            </a:r>
          </a:p>
          <a:p>
            <a:r>
              <a:rPr lang="nl-NL" sz="1800" dirty="0">
                <a:highlight>
                  <a:srgbClr val="FFFFFF"/>
                </a:highlight>
              </a:rPr>
              <a:t>Bijdrage van €40.000 voor pilots met verschillende vormen van kennismakingslessen. Beschikbaar voor samenwerkende verenigingen op 10 ijsbanen.</a:t>
            </a:r>
          </a:p>
          <a:p>
            <a:r>
              <a:rPr lang="nl-NL" sz="1800" dirty="0">
                <a:highlight>
                  <a:srgbClr val="FFFFFF"/>
                </a:highlight>
              </a:rPr>
              <a:t>Verbinding tussen verenigingen, ijsbaan, schaatsscholen en buurtsportcoaches om samen de jeugd enthousiast te maken voor het schaatsen.</a:t>
            </a:r>
          </a:p>
          <a:p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pic>
        <p:nvPicPr>
          <p:cNvPr id="13" name="Tijdelijke aanduiding voor afbeelding 12">
            <a:extLst>
              <a:ext uri="{FF2B5EF4-FFF2-40B4-BE49-F238E27FC236}">
                <a16:creationId xmlns="" xmlns:a16="http://schemas.microsoft.com/office/drawing/2014/main" id="{F3B6BCAE-D1DA-4681-9803-9E99BA89B94A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98" b="-798"/>
          <a:stretch/>
        </p:blipFill>
        <p:spPr/>
      </p:pic>
    </p:spTree>
    <p:extLst>
      <p:ext uri="{BB962C8B-B14F-4D97-AF65-F5344CB8AC3E}">
        <p14:creationId xmlns:p14="http://schemas.microsoft.com/office/powerpoint/2010/main" val="1197781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75D6812-453F-4129-A13C-1AC9E8FF0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Vervolgaanbod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551F9D7F-CA86-4E37-A979-C0C53A529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dirty="0">
                <a:solidFill>
                  <a:schemeClr val="accent2"/>
                </a:solidFill>
              </a:rPr>
              <a:t>Voor de schoolschaatsers komt op schaatsen.nl/ijstijd een platform waar verenigingen en ijsbanen hen een aanbod kunnen doen om (gratis) nog een keer te komen schaatsen.</a:t>
            </a:r>
            <a:r>
              <a:rPr lang="nl-NL" sz="1800" dirty="0"/>
              <a:t> </a:t>
            </a:r>
          </a:p>
          <a:p>
            <a:r>
              <a:rPr lang="nl-NL" sz="1800" dirty="0"/>
              <a:t>Door het creëren van een mooi vervolgaanbod hebben verenigingen de zekerheid dat het aanbod door een grote groep schoolschaatsers gezien gaat worden. </a:t>
            </a:r>
          </a:p>
          <a:p>
            <a:r>
              <a:rPr lang="nl-NL" sz="1800" dirty="0"/>
              <a:t>Het vervolgaanbod kan bestaan uit bijv. een proefles of andere activiteit van de vereniging.</a:t>
            </a:r>
          </a:p>
          <a:p>
            <a:r>
              <a:rPr lang="nl-NL" sz="1800" dirty="0"/>
              <a:t>Het aanbod kan in eerste instantie vergelijkbaar zijn met de al bekende AH actie.</a:t>
            </a:r>
          </a:p>
          <a:p>
            <a:r>
              <a:rPr lang="nl-NL" sz="1800" dirty="0"/>
              <a:t>Op de verenigingsavond wordt met de andere verenigingen en ijsbaan gekeken of er kansen zijn om (gezamenlijk) het vervolgaanbod nog beter af te stemmen op de basisschooljeugd. </a:t>
            </a:r>
          </a:p>
          <a:p>
            <a:r>
              <a:rPr lang="nl-NL" sz="1800" dirty="0"/>
              <a:t>Waar ijsbaantoegang een probleem is kan een pilot gedaan worden met verschillende vormen van kennismakingslessen met verenigingen. Per ijsbaan worden jullie hiervan op de hoogte gebracht.</a:t>
            </a:r>
          </a:p>
          <a:p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pic>
        <p:nvPicPr>
          <p:cNvPr id="13" name="Tijdelijke aanduiding voor afbeelding 12">
            <a:extLst>
              <a:ext uri="{FF2B5EF4-FFF2-40B4-BE49-F238E27FC236}">
                <a16:creationId xmlns="" xmlns:a16="http://schemas.microsoft.com/office/drawing/2014/main" id="{F3B6BCAE-D1DA-4681-9803-9E99BA89B94A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98" b="-798"/>
          <a:stretch/>
        </p:blipFill>
        <p:spPr/>
      </p:pic>
    </p:spTree>
    <p:extLst>
      <p:ext uri="{BB962C8B-B14F-4D97-AF65-F5344CB8AC3E}">
        <p14:creationId xmlns:p14="http://schemas.microsoft.com/office/powerpoint/2010/main" val="3710426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75D6812-453F-4129-A13C-1AC9E8FF0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Verenigingsavond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551F9D7F-CA86-4E37-A979-C0C53A529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800" dirty="0">
                <a:solidFill>
                  <a:schemeClr val="accent2"/>
                </a:solidFill>
              </a:rPr>
              <a:t>Op alle ijsbanen komt een verenigingsavond met workshops voor trainers, bestuurders en vrijwilligers met als thema: ‘</a:t>
            </a:r>
            <a:r>
              <a:rPr lang="nl-NL" sz="1800" dirty="0">
                <a:solidFill>
                  <a:schemeClr val="accent2"/>
                </a:solidFill>
                <a:highlight>
                  <a:srgbClr val="FFFFFF"/>
                </a:highlight>
              </a:rPr>
              <a:t>Hoe kunnen verenigingen profiteren van IJSTIJD! op hun ijsbaan?’ Deze vinden plaats in oktober en november zodat de vereniging de uitkomsten nog dit seizoen kunnen toepassen.</a:t>
            </a:r>
          </a:p>
          <a:p>
            <a:r>
              <a:rPr lang="nl-NL" sz="1800" dirty="0"/>
              <a:t>Gezamenlijke </a:t>
            </a:r>
            <a:r>
              <a:rPr lang="nl-NL" sz="1800" dirty="0" err="1"/>
              <a:t>kickoff</a:t>
            </a:r>
            <a:r>
              <a:rPr lang="nl-NL" sz="1800" dirty="0"/>
              <a:t> en presentatie IJSTIJD! </a:t>
            </a:r>
          </a:p>
          <a:p>
            <a:r>
              <a:rPr lang="nl-NL" sz="1800" dirty="0"/>
              <a:t>Workshop op het ijs voor verenigingstrainers: ‘schaatsen is </a:t>
            </a:r>
            <a:r>
              <a:rPr lang="nl-NL" sz="1800" dirty="0" err="1"/>
              <a:t>fun</a:t>
            </a:r>
            <a:r>
              <a:rPr lang="nl-NL" sz="1800" dirty="0"/>
              <a:t>’ op basis van </a:t>
            </a:r>
            <a:r>
              <a:rPr lang="nl-NL" sz="1800" dirty="0" err="1"/>
              <a:t>FUNdamentels</a:t>
            </a:r>
            <a:r>
              <a:rPr lang="nl-NL" sz="1800" dirty="0"/>
              <a:t>. Voor ledenwerving is </a:t>
            </a:r>
            <a:r>
              <a:rPr lang="nl-NL" sz="1800" dirty="0" err="1"/>
              <a:t>fun</a:t>
            </a:r>
            <a:r>
              <a:rPr lang="nl-NL" sz="1800" dirty="0"/>
              <a:t> tenslotte belangrijker dan een ‘echte </a:t>
            </a:r>
            <a:r>
              <a:rPr lang="nl-NL" sz="1800" dirty="0" err="1"/>
              <a:t>schaatsles</a:t>
            </a:r>
            <a:r>
              <a:rPr lang="nl-NL" sz="1800" dirty="0"/>
              <a:t>’.</a:t>
            </a:r>
          </a:p>
          <a:p>
            <a:r>
              <a:rPr lang="nl-NL" sz="1800" dirty="0">
                <a:highlight>
                  <a:srgbClr val="FFFFFF"/>
                </a:highlight>
              </a:rPr>
              <a:t>Workshop van experts van de Rabobank en NOCNSF voor bestuurders over ledenwerving en slimme vormen van lidmaatschap voor nieuwe leden. </a:t>
            </a:r>
          </a:p>
          <a:p>
            <a:r>
              <a:rPr lang="nl-NL" sz="1800" dirty="0">
                <a:highlight>
                  <a:srgbClr val="FFFFFF"/>
                </a:highlight>
              </a:rPr>
              <a:t>Brainstorm met de andere verenigingen en ijsbaan met als thema: ‘Zijn er kansen om (gezamenlijk) het vervolgaanbod nog beter af te stemmen op de basisschooljeugd?’ </a:t>
            </a:r>
          </a:p>
          <a:p>
            <a:endParaRPr lang="nl-NL" sz="1800" dirty="0">
              <a:highlight>
                <a:srgbClr val="FFFFFF"/>
              </a:highlight>
            </a:endParaRPr>
          </a:p>
          <a:p>
            <a:endParaRPr lang="nl-NL" sz="1800" dirty="0"/>
          </a:p>
          <a:p>
            <a:endParaRPr lang="nl-NL" sz="1800" dirty="0"/>
          </a:p>
          <a:p>
            <a:endParaRPr lang="nl-NL" dirty="0"/>
          </a:p>
        </p:txBody>
      </p:sp>
      <p:pic>
        <p:nvPicPr>
          <p:cNvPr id="13" name="Tijdelijke aanduiding voor afbeelding 12">
            <a:extLst>
              <a:ext uri="{FF2B5EF4-FFF2-40B4-BE49-F238E27FC236}">
                <a16:creationId xmlns="" xmlns:a16="http://schemas.microsoft.com/office/drawing/2014/main" id="{F3B6BCAE-D1DA-4681-9803-9E99BA89B94A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98" b="-798"/>
          <a:stretch/>
        </p:blipFill>
        <p:spPr/>
      </p:pic>
    </p:spTree>
    <p:extLst>
      <p:ext uri="{BB962C8B-B14F-4D97-AF65-F5344CB8AC3E}">
        <p14:creationId xmlns:p14="http://schemas.microsoft.com/office/powerpoint/2010/main" val="132794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75D6812-453F-4129-A13C-1AC9E8FF0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doet een vereniging mee?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551F9D7F-CA86-4E37-A979-C0C53A529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nl-NL" sz="1800" dirty="0"/>
              <a:t>Realiseer een vervolgaanbod en plaats het op de site </a:t>
            </a:r>
            <a:r>
              <a:rPr lang="nl-NL" sz="1800" dirty="0">
                <a:solidFill>
                  <a:schemeClr val="accent2"/>
                </a:solidFill>
              </a:rPr>
              <a:t>(instructie volgt per mail aan de vereniging).</a:t>
            </a:r>
          </a:p>
          <a:p>
            <a:pPr lvl="0"/>
            <a:r>
              <a:rPr lang="nl-NL" sz="1800" dirty="0"/>
              <a:t>Meld je aan voor de verenigingsavond op jullie ijsbaan. </a:t>
            </a:r>
            <a:r>
              <a:rPr lang="nl-NL" sz="1800" dirty="0">
                <a:solidFill>
                  <a:schemeClr val="accent2"/>
                </a:solidFill>
              </a:rPr>
              <a:t>Datum wordt vastgesteld in overleg met baancommissie en ijsbaan, waarna uitnodiging volgt.</a:t>
            </a:r>
          </a:p>
          <a:p>
            <a:pPr lvl="0"/>
            <a:r>
              <a:rPr lang="nl-NL" sz="1800" dirty="0"/>
              <a:t>Bespreek de mogelijke samenwerking met de ijsbaan en collega verenigingen tijdens de workshop.</a:t>
            </a:r>
          </a:p>
          <a:p>
            <a:pPr lvl="0"/>
            <a:r>
              <a:rPr lang="nl-NL" sz="1800" dirty="0"/>
              <a:t>Meld je eventueel aan voor de pilots.</a:t>
            </a:r>
          </a:p>
          <a:p>
            <a:pPr lvl="0"/>
            <a:r>
              <a:rPr lang="nl-NL" sz="1800" dirty="0"/>
              <a:t>Plaats aanvullingen op het vervolgaanbod op de site. </a:t>
            </a:r>
          </a:p>
          <a:p>
            <a:endParaRPr lang="nl-NL" sz="1800" dirty="0"/>
          </a:p>
          <a:p>
            <a:pPr marL="0" indent="0">
              <a:buNone/>
            </a:pPr>
            <a:r>
              <a:rPr lang="nl-NL" sz="1800" dirty="0">
                <a:solidFill>
                  <a:schemeClr val="accent2"/>
                </a:solidFill>
              </a:rPr>
              <a:t>Per stap krijgen jullie de concrete informatie en instructies toegestuurd.</a:t>
            </a:r>
          </a:p>
          <a:p>
            <a:pPr marL="0" indent="0">
              <a:buNone/>
            </a:pPr>
            <a:endParaRPr lang="nl-NL" sz="1800" b="1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nl-NL" sz="1800" b="1" dirty="0">
                <a:solidFill>
                  <a:schemeClr val="accent2"/>
                </a:solidFill>
              </a:rPr>
              <a:t>Voor vragen aan het IJSTIJD! team, mail </a:t>
            </a:r>
            <a:r>
              <a:rPr lang="nl-NL" sz="1800" b="1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ijstijd@knsb.nl</a:t>
            </a:r>
            <a:r>
              <a:rPr lang="nl-NL" sz="1800" b="1" dirty="0">
                <a:solidFill>
                  <a:schemeClr val="accent2"/>
                </a:solidFill>
              </a:rPr>
              <a:t> of bel Martijn Hagens via 088-4892037</a:t>
            </a:r>
          </a:p>
          <a:p>
            <a:pPr marL="0" indent="0">
              <a:buNone/>
            </a:pPr>
            <a:endParaRPr lang="nl-NL" sz="1800" dirty="0">
              <a:solidFill>
                <a:schemeClr val="accent2"/>
              </a:solidFill>
            </a:endParaRPr>
          </a:p>
        </p:txBody>
      </p:sp>
      <p:pic>
        <p:nvPicPr>
          <p:cNvPr id="13" name="Tijdelijke aanduiding voor afbeelding 12">
            <a:extLst>
              <a:ext uri="{FF2B5EF4-FFF2-40B4-BE49-F238E27FC236}">
                <a16:creationId xmlns="" xmlns:a16="http://schemas.microsoft.com/office/drawing/2014/main" id="{F3B6BCAE-D1DA-4681-9803-9E99BA89B94A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98" b="-798"/>
          <a:stretch/>
        </p:blipFill>
        <p:spPr/>
      </p:pic>
    </p:spTree>
    <p:extLst>
      <p:ext uri="{BB962C8B-B14F-4D97-AF65-F5344CB8AC3E}">
        <p14:creationId xmlns:p14="http://schemas.microsoft.com/office/powerpoint/2010/main" val="3083461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375D6812-453F-4129-A13C-1AC9E8FF0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Kalender IJSTIJD!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="" xmlns:a16="http://schemas.microsoft.com/office/drawing/2014/main" id="{551F9D7F-CA86-4E37-A979-C0C53A5297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nl-NL" sz="1800" dirty="0"/>
              <a:t>Week 24 september informatiebrief aan verenigingen</a:t>
            </a:r>
          </a:p>
          <a:p>
            <a:r>
              <a:rPr lang="nl-NL" sz="1800" dirty="0"/>
              <a:t>Vanaf 26 september vaststellen datum voor de verenigingsavond met baancommissies / baanverenigingen en ijsbanen.</a:t>
            </a:r>
          </a:p>
          <a:p>
            <a:r>
              <a:rPr lang="nl-NL" sz="1800" dirty="0"/>
              <a:t>Vanaf 4 oktober uitnodigen verenigingen voor verenigingsavonden</a:t>
            </a:r>
          </a:p>
          <a:p>
            <a:pPr lvl="0"/>
            <a:r>
              <a:rPr lang="nl-NL" sz="1800" dirty="0"/>
              <a:t>Week 8 oktober platform live </a:t>
            </a:r>
          </a:p>
          <a:p>
            <a:pPr lvl="0"/>
            <a:r>
              <a:rPr lang="nl-NL" sz="1800" dirty="0"/>
              <a:t>Week 8 oktober start schoolschaatsen en uitgifte polsbandjes op de eerste ijsbanen</a:t>
            </a:r>
          </a:p>
          <a:p>
            <a:pPr lvl="0"/>
            <a:r>
              <a:rPr lang="nl-NL" sz="1800" dirty="0"/>
              <a:t>Week 8 oktober landelijk persbericht over IJSTIJD! </a:t>
            </a:r>
          </a:p>
          <a:p>
            <a:pPr lvl="0"/>
            <a:endParaRPr lang="nl-NL" dirty="0"/>
          </a:p>
          <a:p>
            <a:pPr marL="0" indent="0">
              <a:buNone/>
            </a:pPr>
            <a:r>
              <a:rPr lang="nl-NL" sz="1800" dirty="0">
                <a:solidFill>
                  <a:schemeClr val="accent2"/>
                </a:solidFill>
              </a:rPr>
              <a:t>Er vindt een veelvoud aan activiteiten plaats. De processen lopen grotendeels parallel en worden door het projectteam gecoördineerd en afgestemd met stakeholders.</a:t>
            </a:r>
          </a:p>
          <a:p>
            <a:pPr marL="0" indent="0">
              <a:buNone/>
            </a:pPr>
            <a:endParaRPr lang="nl-NL" sz="1800" dirty="0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nl-NL" sz="1800" b="1" dirty="0">
                <a:solidFill>
                  <a:schemeClr val="accent2"/>
                </a:solidFill>
              </a:rPr>
              <a:t>Voor vragen aan het IJSTIJD! team, mail </a:t>
            </a:r>
            <a:r>
              <a:rPr lang="nl-NL" sz="1800" b="1" dirty="0">
                <a:solidFill>
                  <a:schemeClr val="accent2"/>
                </a:solidFill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ijstijd@knsb.nl</a:t>
            </a:r>
            <a:r>
              <a:rPr lang="nl-NL" sz="1800" b="1" dirty="0">
                <a:solidFill>
                  <a:schemeClr val="accent2"/>
                </a:solidFill>
              </a:rPr>
              <a:t> of bel Martijn Hagens via 088-4892037</a:t>
            </a:r>
          </a:p>
          <a:p>
            <a:endParaRPr lang="nl-NL" dirty="0"/>
          </a:p>
        </p:txBody>
      </p:sp>
      <p:pic>
        <p:nvPicPr>
          <p:cNvPr id="13" name="Tijdelijke aanduiding voor afbeelding 12">
            <a:extLst>
              <a:ext uri="{FF2B5EF4-FFF2-40B4-BE49-F238E27FC236}">
                <a16:creationId xmlns="" xmlns:a16="http://schemas.microsoft.com/office/drawing/2014/main" id="{F3B6BCAE-D1DA-4681-9803-9E99BA89B94A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98" b="-798"/>
          <a:stretch/>
        </p:blipFill>
        <p:spPr/>
      </p:pic>
    </p:spTree>
    <p:extLst>
      <p:ext uri="{BB962C8B-B14F-4D97-AF65-F5344CB8AC3E}">
        <p14:creationId xmlns:p14="http://schemas.microsoft.com/office/powerpoint/2010/main" val="491253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dianummer 3">
            <a:extLst>
              <a:ext uri="{FF2B5EF4-FFF2-40B4-BE49-F238E27FC236}">
                <a16:creationId xmlns="" xmlns:a16="http://schemas.microsoft.com/office/drawing/2014/main" id="{A5335F0D-A7C1-4AFB-8959-1A7A493A904D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B7CEBB27-98E9-4921-9F49-92E8AE9A66DE}" type="slidenum">
              <a:rPr lang="nl-NL" smtClean="0"/>
              <a:pPr/>
              <a:t>9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="" xmlns:a16="http://schemas.microsoft.com/office/drawing/2014/main" id="{AE44E7E9-F0A1-40E2-BC0D-FB497EC46FA1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/>
        <p:txBody>
          <a:bodyPr/>
          <a:lstStyle/>
          <a:p>
            <a:r>
              <a:rPr lang="nl-NL"/>
              <a:t>Plaats hier je voettekst</a:t>
            </a:r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="" xmlns:a16="http://schemas.microsoft.com/office/drawing/2014/main" id="{8BE0CC20-712D-42E3-9CAF-057FD63CD69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465"/>
            <a:ext cx="12192000" cy="59930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0439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4cfbea954661c1a5df7d8df030d47bb2625d2bd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KNSB">
  <a:themeElements>
    <a:clrScheme name="Aangepast 2">
      <a:dk1>
        <a:srgbClr val="000000"/>
      </a:dk1>
      <a:lt1>
        <a:sysClr val="window" lastClr="FFFFFF"/>
      </a:lt1>
      <a:dk2>
        <a:srgbClr val="000000"/>
      </a:dk2>
      <a:lt2>
        <a:srgbClr val="D8D8D8"/>
      </a:lt2>
      <a:accent1>
        <a:srgbClr val="0039A6"/>
      </a:accent1>
      <a:accent2>
        <a:srgbClr val="FF6E00"/>
      </a:accent2>
      <a:accent3>
        <a:srgbClr val="FDC41F"/>
      </a:accent3>
      <a:accent4>
        <a:srgbClr val="D8D8D8"/>
      </a:accent4>
      <a:accent5>
        <a:srgbClr val="BAD1FE"/>
      </a:accent5>
      <a:accent6>
        <a:srgbClr val="3077FF"/>
      </a:accent6>
      <a:hlink>
        <a:srgbClr val="000000"/>
      </a:hlink>
      <a:folHlink>
        <a:srgbClr val="000000"/>
      </a:folHlink>
    </a:clrScheme>
    <a:fontScheme name="KNSB">
      <a:majorFont>
        <a:latin typeface="Franklin Gothic Demi Cond"/>
        <a:ea typeface=""/>
        <a:cs typeface=""/>
      </a:majorFont>
      <a:minorFont>
        <a:latin typeface="Franklin Gothic Book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angepast ontwerp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8498</TotalTime>
  <Words>692</Words>
  <Application>Microsoft Office PowerPoint</Application>
  <PresentationFormat>Aangepast</PresentationFormat>
  <Paragraphs>60</Paragraphs>
  <Slides>9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9</vt:i4>
      </vt:variant>
    </vt:vector>
  </HeadingPairs>
  <TitlesOfParts>
    <vt:vector size="11" baseType="lpstr">
      <vt:lpstr>KNSB</vt:lpstr>
      <vt:lpstr>Aangepast ontwerp</vt:lpstr>
      <vt:lpstr>PowerPoint-presentatie</vt:lpstr>
      <vt:lpstr>PowerPoint-presentatie</vt:lpstr>
      <vt:lpstr>PowerPoint-presentatie</vt:lpstr>
      <vt:lpstr>Kansen voor verenigingen</vt:lpstr>
      <vt:lpstr>Vervolgaanbod</vt:lpstr>
      <vt:lpstr>Verenigingsavond</vt:lpstr>
      <vt:lpstr>Hoe doet een vereniging mee?</vt:lpstr>
      <vt:lpstr>Kalender IJSTIJD!</vt:lpstr>
      <vt:lpstr>PowerPoint-presentatie</vt:lpstr>
    </vt:vector>
  </TitlesOfParts>
  <Manager>MADE BY PPTSOLUTIONS.NL</Manager>
  <Company>PPTSOLUTIONS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KNSB Powerpoint template v1.0.pptx</dc:title>
  <dc:subject>MADE BY PPTSOLUTIONS.NL</dc:subject>
  <dc:creator>Naomi Bommezijn</dc:creator>
  <cp:keywords>MADE BY PPTSOLUTIONS.NL</cp:keywords>
  <cp:lastModifiedBy>KNSB NHU - Bettine de Vries</cp:lastModifiedBy>
  <cp:revision>748</cp:revision>
  <cp:lastPrinted>2018-09-25T13:29:07Z</cp:lastPrinted>
  <dcterms:created xsi:type="dcterms:W3CDTF">2017-01-18T13:00:15Z</dcterms:created>
  <dcterms:modified xsi:type="dcterms:W3CDTF">2018-09-28T09:57:32Z</dcterms:modified>
  <cp:category>POWERPOINT</cp:category>
</cp:coreProperties>
</file>